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8" r:id="rId18"/>
    <p:sldId id="273" r:id="rId19"/>
    <p:sldId id="274" r:id="rId20"/>
    <p:sldId id="275" r:id="rId21"/>
    <p:sldId id="276" r:id="rId22"/>
    <p:sldId id="277" r:id="rId23"/>
    <p:sldId id="280" r:id="rId24"/>
    <p:sldId id="285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44" autoAdjust="0"/>
    <p:restoredTop sz="94660"/>
  </p:normalViewPr>
  <p:slideViewPr>
    <p:cSldViewPr snapToGrid="0">
      <p:cViewPr>
        <p:scale>
          <a:sx n="60" d="100"/>
          <a:sy n="60" d="100"/>
        </p:scale>
        <p:origin x="1134" y="3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46F1F-1A7E-4FBC-85C8-47DAB0B3B9C6}" type="datetimeFigureOut">
              <a:rPr lang="en-GB" smtClean="0"/>
              <a:t>31/03/2024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B5D2A-78A9-445E-98AD-54952B29E6C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127757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46F1F-1A7E-4FBC-85C8-47DAB0B3B9C6}" type="datetimeFigureOut">
              <a:rPr lang="en-GB" smtClean="0"/>
              <a:t>31/03/2024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B5D2A-78A9-445E-98AD-54952B29E6C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61703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46F1F-1A7E-4FBC-85C8-47DAB0B3B9C6}" type="datetimeFigureOut">
              <a:rPr lang="en-GB" smtClean="0"/>
              <a:t>31/03/2024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B5D2A-78A9-445E-98AD-54952B29E6C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02056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46F1F-1A7E-4FBC-85C8-47DAB0B3B9C6}" type="datetimeFigureOut">
              <a:rPr lang="en-GB" smtClean="0"/>
              <a:t>31/03/2024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B5D2A-78A9-445E-98AD-54952B29E6C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485854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46F1F-1A7E-4FBC-85C8-47DAB0B3B9C6}" type="datetimeFigureOut">
              <a:rPr lang="en-GB" smtClean="0"/>
              <a:t>31/03/2024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B5D2A-78A9-445E-98AD-54952B29E6C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52389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46F1F-1A7E-4FBC-85C8-47DAB0B3B9C6}" type="datetimeFigureOut">
              <a:rPr lang="en-GB" smtClean="0"/>
              <a:t>31/03/2024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B5D2A-78A9-445E-98AD-54952B29E6C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9711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46F1F-1A7E-4FBC-85C8-47DAB0B3B9C6}" type="datetimeFigureOut">
              <a:rPr lang="en-GB" smtClean="0"/>
              <a:t>31/03/2024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B5D2A-78A9-445E-98AD-54952B29E6C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924792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46F1F-1A7E-4FBC-85C8-47DAB0B3B9C6}" type="datetimeFigureOut">
              <a:rPr lang="en-GB" smtClean="0"/>
              <a:t>31/03/2024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B5D2A-78A9-445E-98AD-54952B29E6C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2422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46F1F-1A7E-4FBC-85C8-47DAB0B3B9C6}" type="datetimeFigureOut">
              <a:rPr lang="en-GB" smtClean="0"/>
              <a:t>31/03/2024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B5D2A-78A9-445E-98AD-54952B29E6C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087559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46F1F-1A7E-4FBC-85C8-47DAB0B3B9C6}" type="datetimeFigureOut">
              <a:rPr lang="en-GB" smtClean="0"/>
              <a:t>31/03/2024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B5D2A-78A9-445E-98AD-54952B29E6C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66029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46F1F-1A7E-4FBC-85C8-47DAB0B3B9C6}" type="datetimeFigureOut">
              <a:rPr lang="en-GB" smtClean="0"/>
              <a:t>31/03/2024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B5D2A-78A9-445E-98AD-54952B29E6C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2438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046F1F-1A7E-4FBC-85C8-47DAB0B3B9C6}" type="datetimeFigureOut">
              <a:rPr lang="en-GB" smtClean="0"/>
              <a:t>31/03/2024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2B5D2A-78A9-445E-98AD-54952B29E6C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81800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png"/><Relationship Id="rId3" Type="http://schemas.openxmlformats.org/officeDocument/2006/relationships/image" Target="../media/image2.png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5" Type="http://schemas.openxmlformats.org/officeDocument/2006/relationships/image" Target="../media/image3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Relationship Id="rId1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2.png"/><Relationship Id="rId7" Type="http://schemas.openxmlformats.org/officeDocument/2006/relationships/image" Target="../media/image3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Relationship Id="rId9" Type="http://schemas.openxmlformats.org/officeDocument/2006/relationships/image" Target="../media/image38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2.png"/><Relationship Id="rId7" Type="http://schemas.openxmlformats.org/officeDocument/2006/relationships/image" Target="../media/image4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2.png"/><Relationship Id="rId7" Type="http://schemas.openxmlformats.org/officeDocument/2006/relationships/image" Target="../media/image5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9.png"/><Relationship Id="rId4" Type="http://schemas.openxmlformats.org/officeDocument/2006/relationships/image" Target="../media/image5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9.png"/><Relationship Id="rId4" Type="http://schemas.openxmlformats.org/officeDocument/2006/relationships/image" Target="../media/image5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jpeg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microsoft.com/office/2007/relationships/hdphoto" Target="../media/hdphoto1.wdp"/><Relationship Id="rId7" Type="http://schemas.openxmlformats.org/officeDocument/2006/relationships/image" Target="../media/image63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62.png"/><Relationship Id="rId4" Type="http://schemas.openxmlformats.org/officeDocument/2006/relationships/image" Target="../media/image2.png"/><Relationship Id="rId9" Type="http://schemas.openxmlformats.org/officeDocument/2006/relationships/image" Target="../media/image6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2.png"/><Relationship Id="rId7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Relationship Id="rId9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eg"/><Relationship Id="rId4" Type="http://schemas.openxmlformats.org/officeDocument/2006/relationships/image" Target="../media/image1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Paper Style 3d Rectangles Whit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12192001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9" y="1438"/>
            <a:ext cx="2876716" cy="1126004"/>
          </a:xfrm>
          <a:prstGeom prst="rect">
            <a:avLst/>
          </a:prstGeom>
        </p:spPr>
      </p:pic>
      <p:sp>
        <p:nvSpPr>
          <p:cNvPr id="4" name="Rectangle 12">
            <a:extLst>
              <a:ext uri="{FF2B5EF4-FFF2-40B4-BE49-F238E27FC236}">
                <a16:creationId xmlns:a16="http://schemas.microsoft.com/office/drawing/2014/main" xmlns="" id="{9A7DF47B-7739-4305-A2B4-DC99F11D0F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90151" y="6433138"/>
            <a:ext cx="4041428" cy="4393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00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65160" tIns="65160" rIns="65160" bIns="65160" anchor="ctr">
            <a:spAutoFit/>
          </a:bodyPr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</a:tabLst>
              <a:defRPr sz="3600">
                <a:solidFill>
                  <a:srgbClr val="000000"/>
                </a:solidFill>
                <a:latin typeface="Helvetica Light" charset="0"/>
                <a:cs typeface="Helvetica Light" charset="0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</a:tabLst>
              <a:defRPr sz="3600">
                <a:solidFill>
                  <a:srgbClr val="000000"/>
                </a:solidFill>
                <a:latin typeface="Helvetica Light" charset="0"/>
                <a:cs typeface="Helvetica Light" charset="0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</a:tabLst>
              <a:defRPr sz="3600">
                <a:solidFill>
                  <a:srgbClr val="000000"/>
                </a:solidFill>
                <a:latin typeface="Helvetica Light" charset="0"/>
                <a:cs typeface="Helvetica Light" charset="0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</a:tabLst>
              <a:defRPr sz="3600">
                <a:solidFill>
                  <a:srgbClr val="000000"/>
                </a:solidFill>
                <a:latin typeface="Helvetica Light" charset="0"/>
                <a:cs typeface="Helvetica Light" charset="0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</a:tabLst>
              <a:defRPr sz="2000">
                <a:solidFill>
                  <a:srgbClr val="000000"/>
                </a:solidFill>
                <a:latin typeface="Helvetica Light" charset="0"/>
                <a:cs typeface="Helvetica Light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</a:tabLst>
              <a:defRPr sz="2000">
                <a:solidFill>
                  <a:srgbClr val="000000"/>
                </a:solidFill>
                <a:latin typeface="Helvetica Light" charset="0"/>
                <a:cs typeface="Helvetica Light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</a:tabLst>
              <a:defRPr sz="2000">
                <a:solidFill>
                  <a:srgbClr val="000000"/>
                </a:solidFill>
                <a:latin typeface="Helvetica Light" charset="0"/>
                <a:cs typeface="Helvetica Light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</a:tabLst>
              <a:defRPr sz="2000">
                <a:solidFill>
                  <a:srgbClr val="000000"/>
                </a:solidFill>
                <a:latin typeface="Helvetica Light" charset="0"/>
                <a:cs typeface="Helvetica Light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</a:tabLst>
              <a:defRPr sz="2000">
                <a:solidFill>
                  <a:srgbClr val="000000"/>
                </a:solidFill>
                <a:latin typeface="Helvetica Light" charset="0"/>
                <a:cs typeface="Helvetica Light" charset="0"/>
              </a:defRPr>
            </a:lvl9pPr>
          </a:lstStyle>
          <a:p>
            <a:pPr algn="ctr" eaLnBrk="1">
              <a:lnSpc>
                <a:spcPct val="100000"/>
              </a:lnSpc>
              <a:spcBef>
                <a:spcPct val="0"/>
              </a:spcBef>
            </a:pPr>
            <a:r>
              <a:rPr lang="en-US" altLang="en-US" sz="2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www.myskyworldonline.com</a:t>
            </a:r>
            <a:endParaRPr lang="en-US" altLang="en-US" sz="2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282700" y="2292505"/>
            <a:ext cx="9784080" cy="32757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0" dirty="0">
              <a:solidFill>
                <a:srgbClr val="FF0000"/>
              </a:solidFill>
              <a:latin typeface="Arial Black" panose="020B0A04020102020204" pitchFamily="34" charset="0"/>
            </a:endParaRPr>
          </a:p>
          <a:p>
            <a:pPr algn="ctr"/>
            <a:r>
              <a:rPr lang="en-US" sz="8000" dirty="0">
                <a:solidFill>
                  <a:srgbClr val="FF0000"/>
                </a:solidFill>
                <a:latin typeface="Arial Black" panose="020B0A04020102020204" pitchFamily="34" charset="0"/>
              </a:rPr>
              <a:t>Welcomes you</a:t>
            </a:r>
          </a:p>
          <a:p>
            <a:pPr algn="ctr"/>
            <a:r>
              <a:rPr lang="en-US" sz="6000" dirty="0">
                <a:solidFill>
                  <a:srgbClr val="FF0000"/>
                </a:solidFill>
                <a:latin typeface="Arial Black" panose="020B0A04020102020204" pitchFamily="34" charset="0"/>
              </a:rPr>
              <a:t>in Skyworld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2239" y="402916"/>
            <a:ext cx="7391400" cy="2949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2073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Paper Style 3d Rectangles Whit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12192001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9" y="1438"/>
            <a:ext cx="2876716" cy="1126004"/>
          </a:xfrm>
          <a:prstGeom prst="rect">
            <a:avLst/>
          </a:prstGeom>
        </p:spPr>
      </p:pic>
      <p:sp>
        <p:nvSpPr>
          <p:cNvPr id="4" name="Rectangle 12">
            <a:extLst>
              <a:ext uri="{FF2B5EF4-FFF2-40B4-BE49-F238E27FC236}">
                <a16:creationId xmlns:a16="http://schemas.microsoft.com/office/drawing/2014/main" xmlns="" id="{9A7DF47B-7739-4305-A2B4-DC99F11D0F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90151" y="6433138"/>
            <a:ext cx="4041428" cy="4393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00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65160" tIns="65160" rIns="65160" bIns="65160" anchor="ctr">
            <a:spAutoFit/>
          </a:bodyPr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</a:tabLst>
              <a:defRPr sz="3600">
                <a:solidFill>
                  <a:srgbClr val="000000"/>
                </a:solidFill>
                <a:latin typeface="Helvetica Light" charset="0"/>
                <a:cs typeface="Helvetica Light" charset="0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</a:tabLst>
              <a:defRPr sz="3600">
                <a:solidFill>
                  <a:srgbClr val="000000"/>
                </a:solidFill>
                <a:latin typeface="Helvetica Light" charset="0"/>
                <a:cs typeface="Helvetica Light" charset="0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</a:tabLst>
              <a:defRPr sz="3600">
                <a:solidFill>
                  <a:srgbClr val="000000"/>
                </a:solidFill>
                <a:latin typeface="Helvetica Light" charset="0"/>
                <a:cs typeface="Helvetica Light" charset="0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</a:tabLst>
              <a:defRPr sz="3600">
                <a:solidFill>
                  <a:srgbClr val="000000"/>
                </a:solidFill>
                <a:latin typeface="Helvetica Light" charset="0"/>
                <a:cs typeface="Helvetica Light" charset="0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</a:tabLst>
              <a:defRPr sz="2000">
                <a:solidFill>
                  <a:srgbClr val="000000"/>
                </a:solidFill>
                <a:latin typeface="Helvetica Light" charset="0"/>
                <a:cs typeface="Helvetica Light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</a:tabLst>
              <a:defRPr sz="2000">
                <a:solidFill>
                  <a:srgbClr val="000000"/>
                </a:solidFill>
                <a:latin typeface="Helvetica Light" charset="0"/>
                <a:cs typeface="Helvetica Light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</a:tabLst>
              <a:defRPr sz="2000">
                <a:solidFill>
                  <a:srgbClr val="000000"/>
                </a:solidFill>
                <a:latin typeface="Helvetica Light" charset="0"/>
                <a:cs typeface="Helvetica Light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</a:tabLst>
              <a:defRPr sz="2000">
                <a:solidFill>
                  <a:srgbClr val="000000"/>
                </a:solidFill>
                <a:latin typeface="Helvetica Light" charset="0"/>
                <a:cs typeface="Helvetica Light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</a:tabLst>
              <a:defRPr sz="2000">
                <a:solidFill>
                  <a:srgbClr val="000000"/>
                </a:solidFill>
                <a:latin typeface="Helvetica Light" charset="0"/>
                <a:cs typeface="Helvetica Light" charset="0"/>
              </a:defRPr>
            </a:lvl9pPr>
          </a:lstStyle>
          <a:p>
            <a:pPr algn="ctr" eaLnBrk="1">
              <a:lnSpc>
                <a:spcPct val="100000"/>
              </a:lnSpc>
              <a:spcBef>
                <a:spcPct val="0"/>
              </a:spcBef>
            </a:pPr>
            <a:r>
              <a:rPr lang="en-US" altLang="en-US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www.myskyworldonline.com</a:t>
            </a:r>
            <a:endParaRPr lang="en-US" altLang="en-US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84" t="16302" r="59841" b="28149"/>
          <a:stretch/>
        </p:blipFill>
        <p:spPr>
          <a:xfrm>
            <a:off x="2750097" y="2151514"/>
            <a:ext cx="2057400" cy="421715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85" t="32429" r="54104" b="26357"/>
          <a:stretch/>
        </p:blipFill>
        <p:spPr>
          <a:xfrm>
            <a:off x="9612811" y="4235386"/>
            <a:ext cx="2271717" cy="213328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83" t="16700" r="58918" b="21777"/>
          <a:stretch/>
        </p:blipFill>
        <p:spPr>
          <a:xfrm>
            <a:off x="614118" y="2151514"/>
            <a:ext cx="2169994" cy="421715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18" t="21478" r="54888" b="20981"/>
          <a:stretch/>
        </p:blipFill>
        <p:spPr>
          <a:xfrm>
            <a:off x="6943476" y="2120339"/>
            <a:ext cx="1964515" cy="235641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06" t="18293" r="53880" b="21777"/>
          <a:stretch/>
        </p:blipFill>
        <p:spPr>
          <a:xfrm>
            <a:off x="5165827" y="2151514"/>
            <a:ext cx="1777649" cy="219188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58" t="28248" r="51530" b="24365"/>
          <a:stretch/>
        </p:blipFill>
        <p:spPr>
          <a:xfrm>
            <a:off x="5165827" y="4343400"/>
            <a:ext cx="1932148" cy="202527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50" t="30039" r="53433" b="21578"/>
          <a:stretch/>
        </p:blipFill>
        <p:spPr>
          <a:xfrm>
            <a:off x="9612812" y="2120339"/>
            <a:ext cx="2271717" cy="211504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61" t="3921" r="8651"/>
          <a:stretch/>
        </p:blipFill>
        <p:spPr>
          <a:xfrm>
            <a:off x="7097974" y="4476750"/>
            <a:ext cx="1777649" cy="1891922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614118" y="2151514"/>
            <a:ext cx="4193379" cy="4217158"/>
          </a:xfrm>
          <a:prstGeom prst="rect">
            <a:avLst/>
          </a:prstGeom>
          <a:noFill/>
          <a:ln w="38100">
            <a:solidFill>
              <a:srgbClr val="002060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5165826" y="2151514"/>
            <a:ext cx="3709797" cy="4217158"/>
          </a:xfrm>
          <a:prstGeom prst="rect">
            <a:avLst/>
          </a:prstGeom>
          <a:noFill/>
          <a:ln w="38100">
            <a:solidFill>
              <a:srgbClr val="002060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9612810" y="2120339"/>
            <a:ext cx="2271718" cy="4248333"/>
          </a:xfrm>
          <a:prstGeom prst="rect">
            <a:avLst/>
          </a:prstGeom>
          <a:noFill/>
          <a:ln w="38100">
            <a:solidFill>
              <a:srgbClr val="002060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2270408" y="685800"/>
            <a:ext cx="9644495" cy="10096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u="sng" dirty="0">
                <a:solidFill>
                  <a:srgbClr val="002060"/>
                </a:solidFill>
                <a:latin typeface="Algerian" panose="04020705040A02060702" pitchFamily="82" charset="0"/>
              </a:rPr>
              <a:t>FMCG PRODUCTS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CC8A0779-7388-4766-829C-879E2EA2236F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14" t="19813" r="15797" b="20191"/>
          <a:stretch/>
        </p:blipFill>
        <p:spPr>
          <a:xfrm>
            <a:off x="9709023" y="4291266"/>
            <a:ext cx="2115007" cy="197991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F1882FD9-7513-44A1-9FE5-F74FC3C71E41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68" t="17950" r="16532" b="24284"/>
          <a:stretch/>
        </p:blipFill>
        <p:spPr>
          <a:xfrm>
            <a:off x="9648526" y="2242895"/>
            <a:ext cx="2236002" cy="203410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20AD4B76-F6C9-42BA-9CEE-B1A18E99E702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20" r="23195"/>
          <a:stretch/>
        </p:blipFill>
        <p:spPr>
          <a:xfrm>
            <a:off x="2738165" y="2230318"/>
            <a:ext cx="2023604" cy="394188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50D9F1B6-EF9A-48FB-8734-7B1C340BDAA3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32" t="2875" r="22361" b="-2875"/>
          <a:stretch/>
        </p:blipFill>
        <p:spPr>
          <a:xfrm>
            <a:off x="683779" y="2242895"/>
            <a:ext cx="2136047" cy="4125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870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Paper Style 3d Rectangles Whit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12192001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9" y="1438"/>
            <a:ext cx="2876716" cy="1126004"/>
          </a:xfrm>
          <a:prstGeom prst="rect">
            <a:avLst/>
          </a:prstGeom>
        </p:spPr>
      </p:pic>
      <p:sp>
        <p:nvSpPr>
          <p:cNvPr id="4" name="Rectangle 12">
            <a:extLst>
              <a:ext uri="{FF2B5EF4-FFF2-40B4-BE49-F238E27FC236}">
                <a16:creationId xmlns:a16="http://schemas.microsoft.com/office/drawing/2014/main" xmlns="" id="{9A7DF47B-7739-4305-A2B4-DC99F11D0F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90151" y="6433138"/>
            <a:ext cx="4041428" cy="4393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00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65160" tIns="65160" rIns="65160" bIns="65160" anchor="ctr">
            <a:spAutoFit/>
          </a:bodyPr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</a:tabLst>
              <a:defRPr sz="3600">
                <a:solidFill>
                  <a:srgbClr val="000000"/>
                </a:solidFill>
                <a:latin typeface="Helvetica Light" charset="0"/>
                <a:cs typeface="Helvetica Light" charset="0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</a:tabLst>
              <a:defRPr sz="3600">
                <a:solidFill>
                  <a:srgbClr val="000000"/>
                </a:solidFill>
                <a:latin typeface="Helvetica Light" charset="0"/>
                <a:cs typeface="Helvetica Light" charset="0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</a:tabLst>
              <a:defRPr sz="3600">
                <a:solidFill>
                  <a:srgbClr val="000000"/>
                </a:solidFill>
                <a:latin typeface="Helvetica Light" charset="0"/>
                <a:cs typeface="Helvetica Light" charset="0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</a:tabLst>
              <a:defRPr sz="3600">
                <a:solidFill>
                  <a:srgbClr val="000000"/>
                </a:solidFill>
                <a:latin typeface="Helvetica Light" charset="0"/>
                <a:cs typeface="Helvetica Light" charset="0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</a:tabLst>
              <a:defRPr sz="2000">
                <a:solidFill>
                  <a:srgbClr val="000000"/>
                </a:solidFill>
                <a:latin typeface="Helvetica Light" charset="0"/>
                <a:cs typeface="Helvetica Light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</a:tabLst>
              <a:defRPr sz="2000">
                <a:solidFill>
                  <a:srgbClr val="000000"/>
                </a:solidFill>
                <a:latin typeface="Helvetica Light" charset="0"/>
                <a:cs typeface="Helvetica Light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</a:tabLst>
              <a:defRPr sz="2000">
                <a:solidFill>
                  <a:srgbClr val="000000"/>
                </a:solidFill>
                <a:latin typeface="Helvetica Light" charset="0"/>
                <a:cs typeface="Helvetica Light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</a:tabLst>
              <a:defRPr sz="2000">
                <a:solidFill>
                  <a:srgbClr val="000000"/>
                </a:solidFill>
                <a:latin typeface="Helvetica Light" charset="0"/>
                <a:cs typeface="Helvetica Light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</a:tabLst>
              <a:defRPr sz="2000">
                <a:solidFill>
                  <a:srgbClr val="000000"/>
                </a:solidFill>
                <a:latin typeface="Helvetica Light" charset="0"/>
                <a:cs typeface="Helvetica Light" charset="0"/>
              </a:defRPr>
            </a:lvl9pPr>
          </a:lstStyle>
          <a:p>
            <a:pPr algn="ctr" eaLnBrk="1">
              <a:lnSpc>
                <a:spcPct val="100000"/>
              </a:lnSpc>
              <a:spcBef>
                <a:spcPct val="0"/>
              </a:spcBef>
            </a:pPr>
            <a:r>
              <a:rPr lang="en-US" altLang="en-US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www.myskyworldonline.com</a:t>
            </a:r>
            <a:endParaRPr lang="en-US" altLang="en-US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46" t="20483" r="55784" b="20782"/>
          <a:stretch/>
        </p:blipFill>
        <p:spPr>
          <a:xfrm>
            <a:off x="6196778" y="1950094"/>
            <a:ext cx="2194458" cy="213613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70" t="23470" r="53545" b="14013"/>
          <a:stretch/>
        </p:blipFill>
        <p:spPr>
          <a:xfrm>
            <a:off x="152399" y="1950094"/>
            <a:ext cx="3083431" cy="4469756"/>
          </a:xfrm>
          <a:prstGeom prst="rect">
            <a:avLst/>
          </a:prstGeom>
          <a:ln w="28575">
            <a:solidFill>
              <a:srgbClr val="002060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48" t="17895" r="51978" b="21777"/>
          <a:stretch/>
        </p:blipFill>
        <p:spPr>
          <a:xfrm>
            <a:off x="6211022" y="4086225"/>
            <a:ext cx="2161164" cy="23336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55" t="24465" r="51418" b="19986"/>
          <a:stretch/>
        </p:blipFill>
        <p:spPr>
          <a:xfrm>
            <a:off x="3422623" y="1950094"/>
            <a:ext cx="2690545" cy="213613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10" t="17298" r="56120" b="22773"/>
          <a:stretch/>
        </p:blipFill>
        <p:spPr>
          <a:xfrm>
            <a:off x="3422623" y="4052661"/>
            <a:ext cx="2690545" cy="236718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5" b="890"/>
          <a:stretch/>
        </p:blipFill>
        <p:spPr>
          <a:xfrm>
            <a:off x="8474847" y="103199"/>
            <a:ext cx="3547625" cy="6362700"/>
          </a:xfrm>
          <a:prstGeom prst="rect">
            <a:avLst/>
          </a:prstGeom>
          <a:ln w="19050">
            <a:solidFill>
              <a:srgbClr val="002060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11" name="Rectangle 10"/>
          <p:cNvSpPr/>
          <p:nvPr/>
        </p:nvSpPr>
        <p:spPr>
          <a:xfrm>
            <a:off x="3403573" y="1950094"/>
            <a:ext cx="2690545" cy="4469756"/>
          </a:xfrm>
          <a:prstGeom prst="rect">
            <a:avLst/>
          </a:prstGeom>
          <a:noFill/>
          <a:ln w="28575">
            <a:solidFill>
              <a:srgbClr val="002060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6196778" y="1950094"/>
            <a:ext cx="2210623" cy="4469756"/>
          </a:xfrm>
          <a:prstGeom prst="rect">
            <a:avLst/>
          </a:prstGeom>
          <a:noFill/>
          <a:ln w="28575">
            <a:solidFill>
              <a:srgbClr val="002060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2867294" y="564439"/>
            <a:ext cx="5324206" cy="99766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u="sng" dirty="0">
                <a:solidFill>
                  <a:srgbClr val="002060"/>
                </a:solidFill>
                <a:latin typeface="Algerian" panose="04020705040A02060702" pitchFamily="82" charset="0"/>
              </a:rPr>
              <a:t>LIFESTYLE</a:t>
            </a:r>
          </a:p>
        </p:txBody>
      </p:sp>
    </p:spTree>
    <p:extLst>
      <p:ext uri="{BB962C8B-B14F-4D97-AF65-F5344CB8AC3E}">
        <p14:creationId xmlns:p14="http://schemas.microsoft.com/office/powerpoint/2010/main" val="3787982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Paper Style 3d Rectangles Whit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9" y="-1"/>
            <a:ext cx="12192001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9" y="1438"/>
            <a:ext cx="2876716" cy="1126004"/>
          </a:xfrm>
          <a:prstGeom prst="rect">
            <a:avLst/>
          </a:prstGeom>
        </p:spPr>
      </p:pic>
      <p:sp>
        <p:nvSpPr>
          <p:cNvPr id="4" name="Rectangle 12">
            <a:extLst>
              <a:ext uri="{FF2B5EF4-FFF2-40B4-BE49-F238E27FC236}">
                <a16:creationId xmlns:a16="http://schemas.microsoft.com/office/drawing/2014/main" xmlns="" id="{9A7DF47B-7739-4305-A2B4-DC99F11D0F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90151" y="6433138"/>
            <a:ext cx="4041428" cy="4393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00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65160" tIns="65160" rIns="65160" bIns="65160" anchor="ctr">
            <a:spAutoFit/>
          </a:bodyPr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</a:tabLst>
              <a:defRPr sz="3600">
                <a:solidFill>
                  <a:srgbClr val="000000"/>
                </a:solidFill>
                <a:latin typeface="Helvetica Light" charset="0"/>
                <a:cs typeface="Helvetica Light" charset="0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</a:tabLst>
              <a:defRPr sz="3600">
                <a:solidFill>
                  <a:srgbClr val="000000"/>
                </a:solidFill>
                <a:latin typeface="Helvetica Light" charset="0"/>
                <a:cs typeface="Helvetica Light" charset="0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</a:tabLst>
              <a:defRPr sz="3600">
                <a:solidFill>
                  <a:srgbClr val="000000"/>
                </a:solidFill>
                <a:latin typeface="Helvetica Light" charset="0"/>
                <a:cs typeface="Helvetica Light" charset="0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</a:tabLst>
              <a:defRPr sz="3600">
                <a:solidFill>
                  <a:srgbClr val="000000"/>
                </a:solidFill>
                <a:latin typeface="Helvetica Light" charset="0"/>
                <a:cs typeface="Helvetica Light" charset="0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</a:tabLst>
              <a:defRPr sz="2000">
                <a:solidFill>
                  <a:srgbClr val="000000"/>
                </a:solidFill>
                <a:latin typeface="Helvetica Light" charset="0"/>
                <a:cs typeface="Helvetica Light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</a:tabLst>
              <a:defRPr sz="2000">
                <a:solidFill>
                  <a:srgbClr val="000000"/>
                </a:solidFill>
                <a:latin typeface="Helvetica Light" charset="0"/>
                <a:cs typeface="Helvetica Light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</a:tabLst>
              <a:defRPr sz="2000">
                <a:solidFill>
                  <a:srgbClr val="000000"/>
                </a:solidFill>
                <a:latin typeface="Helvetica Light" charset="0"/>
                <a:cs typeface="Helvetica Light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</a:tabLst>
              <a:defRPr sz="2000">
                <a:solidFill>
                  <a:srgbClr val="000000"/>
                </a:solidFill>
                <a:latin typeface="Helvetica Light" charset="0"/>
                <a:cs typeface="Helvetica Light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</a:tabLst>
              <a:defRPr sz="2000">
                <a:solidFill>
                  <a:srgbClr val="000000"/>
                </a:solidFill>
                <a:latin typeface="Helvetica Light" charset="0"/>
                <a:cs typeface="Helvetica Light" charset="0"/>
              </a:defRPr>
            </a:lvl9pPr>
          </a:lstStyle>
          <a:p>
            <a:pPr algn="ctr" eaLnBrk="1">
              <a:lnSpc>
                <a:spcPct val="100000"/>
              </a:lnSpc>
              <a:spcBef>
                <a:spcPct val="0"/>
              </a:spcBef>
            </a:pPr>
            <a:r>
              <a:rPr lang="en-US" altLang="en-US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www.myskyworldonline.com</a:t>
            </a:r>
            <a:endParaRPr lang="en-US" altLang="en-US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6" descr="FITWEL RAS 1000ML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73" r="35068"/>
          <a:stretch/>
        </p:blipFill>
        <p:spPr bwMode="auto">
          <a:xfrm>
            <a:off x="8959549" y="2414365"/>
            <a:ext cx="1528929" cy="3836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0" descr="PYARI SAKHI SYRUP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53" r="30823" b="1713"/>
          <a:stretch/>
        </p:blipFill>
        <p:spPr bwMode="auto">
          <a:xfrm>
            <a:off x="7476283" y="2414365"/>
            <a:ext cx="1483266" cy="3836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4" descr="DYBOWEL RAS 1000ML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83" r="31727"/>
          <a:stretch/>
        </p:blipFill>
        <p:spPr bwMode="auto">
          <a:xfrm>
            <a:off x="10502950" y="2413033"/>
            <a:ext cx="1455507" cy="3838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4154900" y="1974660"/>
            <a:ext cx="2791475" cy="4522389"/>
          </a:xfrm>
          <a:prstGeom prst="rect">
            <a:avLst/>
          </a:prstGeom>
          <a:noFill/>
          <a:ln w="28575"/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512342" y="1960109"/>
            <a:ext cx="3113171" cy="4575955"/>
          </a:xfrm>
          <a:prstGeom prst="rect">
            <a:avLst/>
          </a:prstGeom>
          <a:noFill/>
          <a:ln w="28575"/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7438182" y="2413033"/>
            <a:ext cx="4588883" cy="3898480"/>
          </a:xfrm>
          <a:prstGeom prst="rect">
            <a:avLst/>
          </a:prstGeom>
          <a:noFill/>
          <a:ln w="28575"/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2714625" y="161925"/>
            <a:ext cx="9266586" cy="12382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u="sng" dirty="0">
                <a:solidFill>
                  <a:srgbClr val="002060"/>
                </a:solidFill>
                <a:latin typeface="Algerian" panose="04020705040A02060702" pitchFamily="82" charset="0"/>
              </a:rPr>
              <a:t>HEALTH PRODUCT</a:t>
            </a:r>
          </a:p>
        </p:txBody>
      </p:sp>
      <p:pic>
        <p:nvPicPr>
          <p:cNvPr id="17" name="Picture 2" descr="Skypad Anion Sanitary Napkins pack Of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75886">
            <a:off x="387283" y="1903957"/>
            <a:ext cx="3467124" cy="4857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B8270112-C278-478F-AA98-527F9EBF498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5" b="2443"/>
          <a:stretch/>
        </p:blipFill>
        <p:spPr>
          <a:xfrm>
            <a:off x="7644683" y="2516501"/>
            <a:ext cx="4173133" cy="369177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21" t="18094" r="52537" b="26345"/>
          <a:stretch/>
        </p:blipFill>
        <p:spPr>
          <a:xfrm>
            <a:off x="4251223" y="2181701"/>
            <a:ext cx="2615619" cy="4090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955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Paper Style 3d Rectangles Whit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12192001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9" y="1438"/>
            <a:ext cx="2876716" cy="1126004"/>
          </a:xfrm>
          <a:prstGeom prst="rect">
            <a:avLst/>
          </a:prstGeom>
        </p:spPr>
      </p:pic>
      <p:sp>
        <p:nvSpPr>
          <p:cNvPr id="4" name="Rectangle 12">
            <a:extLst>
              <a:ext uri="{FF2B5EF4-FFF2-40B4-BE49-F238E27FC236}">
                <a16:creationId xmlns:a16="http://schemas.microsoft.com/office/drawing/2014/main" xmlns="" id="{9A7DF47B-7739-4305-A2B4-DC99F11D0F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90151" y="6433138"/>
            <a:ext cx="4041428" cy="4393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00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65160" tIns="65160" rIns="65160" bIns="65160" anchor="ctr">
            <a:spAutoFit/>
          </a:bodyPr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</a:tabLst>
              <a:defRPr sz="3600">
                <a:solidFill>
                  <a:srgbClr val="000000"/>
                </a:solidFill>
                <a:latin typeface="Helvetica Light" charset="0"/>
                <a:cs typeface="Helvetica Light" charset="0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</a:tabLst>
              <a:defRPr sz="3600">
                <a:solidFill>
                  <a:srgbClr val="000000"/>
                </a:solidFill>
                <a:latin typeface="Helvetica Light" charset="0"/>
                <a:cs typeface="Helvetica Light" charset="0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</a:tabLst>
              <a:defRPr sz="3600">
                <a:solidFill>
                  <a:srgbClr val="000000"/>
                </a:solidFill>
                <a:latin typeface="Helvetica Light" charset="0"/>
                <a:cs typeface="Helvetica Light" charset="0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</a:tabLst>
              <a:defRPr sz="3600">
                <a:solidFill>
                  <a:srgbClr val="000000"/>
                </a:solidFill>
                <a:latin typeface="Helvetica Light" charset="0"/>
                <a:cs typeface="Helvetica Light" charset="0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</a:tabLst>
              <a:defRPr sz="2000">
                <a:solidFill>
                  <a:srgbClr val="000000"/>
                </a:solidFill>
                <a:latin typeface="Helvetica Light" charset="0"/>
                <a:cs typeface="Helvetica Light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</a:tabLst>
              <a:defRPr sz="2000">
                <a:solidFill>
                  <a:srgbClr val="000000"/>
                </a:solidFill>
                <a:latin typeface="Helvetica Light" charset="0"/>
                <a:cs typeface="Helvetica Light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</a:tabLst>
              <a:defRPr sz="2000">
                <a:solidFill>
                  <a:srgbClr val="000000"/>
                </a:solidFill>
                <a:latin typeface="Helvetica Light" charset="0"/>
                <a:cs typeface="Helvetica Light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</a:tabLst>
              <a:defRPr sz="2000">
                <a:solidFill>
                  <a:srgbClr val="000000"/>
                </a:solidFill>
                <a:latin typeface="Helvetica Light" charset="0"/>
                <a:cs typeface="Helvetica Light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</a:tabLst>
              <a:defRPr sz="2000">
                <a:solidFill>
                  <a:srgbClr val="000000"/>
                </a:solidFill>
                <a:latin typeface="Helvetica Light" charset="0"/>
                <a:cs typeface="Helvetica Light" charset="0"/>
              </a:defRPr>
            </a:lvl9pPr>
          </a:lstStyle>
          <a:p>
            <a:pPr algn="ctr" eaLnBrk="1">
              <a:lnSpc>
                <a:spcPct val="100000"/>
              </a:lnSpc>
              <a:spcBef>
                <a:spcPct val="0"/>
              </a:spcBef>
            </a:pPr>
            <a:r>
              <a:rPr lang="en-US" altLang="en-US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www.myskyworldonline.com</a:t>
            </a:r>
            <a:endParaRPr lang="en-US" altLang="en-US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3">
            <a:extLst>
              <a:ext uri="{FF2B5EF4-FFF2-40B4-BE49-F238E27FC236}">
                <a16:creationId xmlns="" xmlns:a16="http://schemas.microsoft.com/office/drawing/2014/main" id="{CADD2DBB-41C8-42DF-A940-0626CA8C81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70126"/>
            <a:ext cx="13004800" cy="17601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00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8600" tIns="48600" rIns="48600" bIns="48600">
            <a:spAutoFit/>
          </a:bodyPr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  <a:tab pos="12344400" algn="l"/>
                <a:tab pos="12801600" algn="l"/>
              </a:tabLst>
              <a:defRPr sz="3600">
                <a:solidFill>
                  <a:srgbClr val="000000"/>
                </a:solidFill>
                <a:latin typeface="Helvetica Light" charset="0"/>
                <a:cs typeface="Helvetica Light" charset="0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  <a:tab pos="12344400" algn="l"/>
                <a:tab pos="12801600" algn="l"/>
              </a:tabLst>
              <a:defRPr sz="3600">
                <a:solidFill>
                  <a:srgbClr val="000000"/>
                </a:solidFill>
                <a:latin typeface="Helvetica Light" charset="0"/>
                <a:cs typeface="Helvetica Light" charset="0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  <a:tab pos="12344400" algn="l"/>
                <a:tab pos="12801600" algn="l"/>
              </a:tabLst>
              <a:defRPr sz="3600">
                <a:solidFill>
                  <a:srgbClr val="000000"/>
                </a:solidFill>
                <a:latin typeface="Helvetica Light" charset="0"/>
                <a:cs typeface="Helvetica Light" charset="0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  <a:tab pos="12344400" algn="l"/>
                <a:tab pos="12801600" algn="l"/>
              </a:tabLst>
              <a:defRPr sz="3600">
                <a:solidFill>
                  <a:srgbClr val="000000"/>
                </a:solidFill>
                <a:latin typeface="Helvetica Light" charset="0"/>
                <a:cs typeface="Helvetica Light" charset="0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  <a:tab pos="12344400" algn="l"/>
                <a:tab pos="12801600" algn="l"/>
              </a:tabLst>
              <a:defRPr sz="2000">
                <a:solidFill>
                  <a:srgbClr val="000000"/>
                </a:solidFill>
                <a:latin typeface="Helvetica Light" charset="0"/>
                <a:cs typeface="Helvetica Light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  <a:tab pos="12344400" algn="l"/>
                <a:tab pos="12801600" algn="l"/>
              </a:tabLst>
              <a:defRPr sz="2000">
                <a:solidFill>
                  <a:srgbClr val="000000"/>
                </a:solidFill>
                <a:latin typeface="Helvetica Light" charset="0"/>
                <a:cs typeface="Helvetica Light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  <a:tab pos="12344400" algn="l"/>
                <a:tab pos="12801600" algn="l"/>
              </a:tabLst>
              <a:defRPr sz="2000">
                <a:solidFill>
                  <a:srgbClr val="000000"/>
                </a:solidFill>
                <a:latin typeface="Helvetica Light" charset="0"/>
                <a:cs typeface="Helvetica Light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  <a:tab pos="12344400" algn="l"/>
                <a:tab pos="12801600" algn="l"/>
              </a:tabLst>
              <a:defRPr sz="2000">
                <a:solidFill>
                  <a:srgbClr val="000000"/>
                </a:solidFill>
                <a:latin typeface="Helvetica Light" charset="0"/>
                <a:cs typeface="Helvetica Light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  <a:tab pos="12344400" algn="l"/>
                <a:tab pos="12801600" algn="l"/>
              </a:tabLst>
              <a:defRPr sz="2000">
                <a:solidFill>
                  <a:srgbClr val="000000"/>
                </a:solidFill>
                <a:latin typeface="Helvetica Light" charset="0"/>
                <a:cs typeface="Helvetica Light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en-US" altLang="en-US" sz="5400" b="1" dirty="0">
                <a:solidFill>
                  <a:srgbClr val="002060"/>
                </a:solidFill>
                <a:latin typeface="Algerian" panose="04020705040A02060702" pitchFamily="82" charset="0"/>
                <a:cs typeface="WenQuanYi Micro Hei" charset="0"/>
              </a:rPr>
              <a:t> UNLIMITED INCOME </a:t>
            </a:r>
          </a:p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en-US" altLang="en-US" sz="5400" b="1" dirty="0">
                <a:solidFill>
                  <a:srgbClr val="002060"/>
                </a:solidFill>
                <a:latin typeface="Algerian" panose="04020705040A02060702" pitchFamily="82" charset="0"/>
                <a:cs typeface="WenQuanYi Micro Hei" charset="0"/>
              </a:rPr>
              <a:t>BUSINESS PLAN</a:t>
            </a:r>
          </a:p>
        </p:txBody>
      </p:sp>
      <p:pic>
        <p:nvPicPr>
          <p:cNvPr id="9" name="Picture 2" descr="A group of 3 businessmen are happy in front of - stock photo | Crushpixel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7294" y="2337742"/>
            <a:ext cx="6904776" cy="3685946"/>
          </a:xfrm>
          <a:prstGeom prst="rect">
            <a:avLst/>
          </a:prstGeom>
          <a:noFill/>
          <a:ln w="38100">
            <a:solidFill>
              <a:srgbClr val="002060"/>
            </a:solidFill>
          </a:ln>
          <a:effectLst>
            <a:glow rad="101600">
              <a:srgbClr val="002060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6461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Paper Style 3d Rectangles Whit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12192001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9" y="1438"/>
            <a:ext cx="2876716" cy="1126004"/>
          </a:xfrm>
          <a:prstGeom prst="rect">
            <a:avLst/>
          </a:prstGeom>
        </p:spPr>
      </p:pic>
      <p:sp>
        <p:nvSpPr>
          <p:cNvPr id="4" name="Rectangle 12">
            <a:extLst>
              <a:ext uri="{FF2B5EF4-FFF2-40B4-BE49-F238E27FC236}">
                <a16:creationId xmlns:a16="http://schemas.microsoft.com/office/drawing/2014/main" xmlns="" id="{9A7DF47B-7739-4305-A2B4-DC99F11D0F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90151" y="6433138"/>
            <a:ext cx="4041428" cy="4393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00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65160" tIns="65160" rIns="65160" bIns="65160" anchor="ctr">
            <a:spAutoFit/>
          </a:bodyPr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</a:tabLst>
              <a:defRPr sz="3600">
                <a:solidFill>
                  <a:srgbClr val="000000"/>
                </a:solidFill>
                <a:latin typeface="Helvetica Light" charset="0"/>
                <a:cs typeface="Helvetica Light" charset="0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</a:tabLst>
              <a:defRPr sz="3600">
                <a:solidFill>
                  <a:srgbClr val="000000"/>
                </a:solidFill>
                <a:latin typeface="Helvetica Light" charset="0"/>
                <a:cs typeface="Helvetica Light" charset="0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</a:tabLst>
              <a:defRPr sz="3600">
                <a:solidFill>
                  <a:srgbClr val="000000"/>
                </a:solidFill>
                <a:latin typeface="Helvetica Light" charset="0"/>
                <a:cs typeface="Helvetica Light" charset="0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</a:tabLst>
              <a:defRPr sz="3600">
                <a:solidFill>
                  <a:srgbClr val="000000"/>
                </a:solidFill>
                <a:latin typeface="Helvetica Light" charset="0"/>
                <a:cs typeface="Helvetica Light" charset="0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</a:tabLst>
              <a:defRPr sz="2000">
                <a:solidFill>
                  <a:srgbClr val="000000"/>
                </a:solidFill>
                <a:latin typeface="Helvetica Light" charset="0"/>
                <a:cs typeface="Helvetica Light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</a:tabLst>
              <a:defRPr sz="2000">
                <a:solidFill>
                  <a:srgbClr val="000000"/>
                </a:solidFill>
                <a:latin typeface="Helvetica Light" charset="0"/>
                <a:cs typeface="Helvetica Light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</a:tabLst>
              <a:defRPr sz="2000">
                <a:solidFill>
                  <a:srgbClr val="000000"/>
                </a:solidFill>
                <a:latin typeface="Helvetica Light" charset="0"/>
                <a:cs typeface="Helvetica Light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</a:tabLst>
              <a:defRPr sz="2000">
                <a:solidFill>
                  <a:srgbClr val="000000"/>
                </a:solidFill>
                <a:latin typeface="Helvetica Light" charset="0"/>
                <a:cs typeface="Helvetica Light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</a:tabLst>
              <a:defRPr sz="2000">
                <a:solidFill>
                  <a:srgbClr val="000000"/>
                </a:solidFill>
                <a:latin typeface="Helvetica Light" charset="0"/>
                <a:cs typeface="Helvetica Light" charset="0"/>
              </a:defRPr>
            </a:lvl9pPr>
          </a:lstStyle>
          <a:p>
            <a:pPr algn="ctr" eaLnBrk="1">
              <a:lnSpc>
                <a:spcPct val="100000"/>
              </a:lnSpc>
              <a:spcBef>
                <a:spcPct val="0"/>
              </a:spcBef>
            </a:pPr>
            <a:r>
              <a:rPr lang="en-US" altLang="en-US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www.myskyworldonline.com</a:t>
            </a:r>
            <a:endParaRPr lang="en-US" altLang="en-US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1">
            <a:extLst>
              <a:ext uri="{FF2B5EF4-FFF2-40B4-BE49-F238E27FC236}">
                <a16:creationId xmlns="" xmlns:a16="http://schemas.microsoft.com/office/drawing/2014/main" id="{9C4C091C-905D-44E6-92E4-436ED09B82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83953" y="1199757"/>
            <a:ext cx="10088560" cy="1200329"/>
          </a:xfrm>
          <a:prstGeom prst="rect">
            <a:avLst/>
          </a:prstGeom>
          <a:noFill/>
          <a:ln>
            <a:noFill/>
          </a:ln>
        </p:spPr>
        <p:txBody>
          <a:bodyPr wrap="square" lIns="45719" rIns="45719">
            <a:spAutoFit/>
          </a:bodyPr>
          <a:lstStyle/>
          <a:p>
            <a:r>
              <a:rPr lang="en-US" altLang="en-US" sz="7200" b="1" u="sng" smtClean="0">
                <a:solidFill>
                  <a:srgbClr val="002060"/>
                </a:solidFill>
                <a:latin typeface="Algerian" panose="04020705040A02060702" pitchFamily="82" charset="0"/>
                <a:sym typeface="Arial Black" panose="020B0A04020102020204" pitchFamily="34" charset="0"/>
              </a:rPr>
              <a:t>1</a:t>
            </a:r>
            <a:r>
              <a:rPr lang="en-US" altLang="en-US" sz="6600" b="1" u="sng" dirty="0">
                <a:solidFill>
                  <a:srgbClr val="002060"/>
                </a:solidFill>
                <a:latin typeface="Algerian" panose="04020705040A02060702" pitchFamily="82" charset="0"/>
                <a:sym typeface="Arial Black" panose="020B0A04020102020204" pitchFamily="34" charset="0"/>
              </a:rPr>
              <a:t>0</a:t>
            </a:r>
            <a:r>
              <a:rPr lang="en-US" altLang="en-US" sz="6600" b="1" u="sng" smtClean="0">
                <a:solidFill>
                  <a:srgbClr val="002060"/>
                </a:solidFill>
                <a:latin typeface="Algerian" panose="04020705040A02060702" pitchFamily="82" charset="0"/>
                <a:sym typeface="Arial Black" panose="020B0A04020102020204" pitchFamily="34" charset="0"/>
              </a:rPr>
              <a:t> </a:t>
            </a:r>
            <a:r>
              <a:rPr lang="en-US" altLang="en-US" sz="3600" b="1" u="sng" smtClean="0">
                <a:solidFill>
                  <a:srgbClr val="002060"/>
                </a:solidFill>
                <a:latin typeface="Algerian" panose="04020705040A02060702" pitchFamily="82" charset="0"/>
                <a:sym typeface="Arial Black" panose="020B0A04020102020204" pitchFamily="34" charset="0"/>
              </a:rPr>
              <a:t> </a:t>
            </a:r>
            <a:r>
              <a:rPr lang="en-US" altLang="en-US" sz="4800" b="1" u="sng" dirty="0">
                <a:solidFill>
                  <a:srgbClr val="002060"/>
                </a:solidFill>
                <a:latin typeface="Algerian" panose="04020705040A02060702" pitchFamily="82" charset="0"/>
                <a:sym typeface="Arial Black" panose="020B0A04020102020204" pitchFamily="34" charset="0"/>
              </a:rPr>
              <a:t>TYPES OF INCOME &amp; REWARD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877" b="33431"/>
          <a:stretch/>
        </p:blipFill>
        <p:spPr>
          <a:xfrm>
            <a:off x="533401" y="2504369"/>
            <a:ext cx="5219699" cy="487085"/>
          </a:xfrm>
          <a:prstGeom prst="rect">
            <a:avLst/>
          </a:prstGeom>
          <a:ln>
            <a:solidFill>
              <a:srgbClr val="002060"/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</p:pic>
      <p:sp>
        <p:nvSpPr>
          <p:cNvPr id="7" name="Rectangle 6"/>
          <p:cNvSpPr/>
          <p:nvPr/>
        </p:nvSpPr>
        <p:spPr>
          <a:xfrm>
            <a:off x="514350" y="2488967"/>
            <a:ext cx="5238751" cy="4904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r>
              <a:rPr lang="en-US" sz="2000" b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Copperplate Gothic Bold" panose="020E0705020206020404" pitchFamily="34" charset="0"/>
              </a:rPr>
              <a:t>1. RETAIL INCOME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877" b="33431"/>
          <a:stretch/>
        </p:blipFill>
        <p:spPr>
          <a:xfrm>
            <a:off x="533400" y="3106603"/>
            <a:ext cx="5219699" cy="464149"/>
          </a:xfrm>
          <a:prstGeom prst="rect">
            <a:avLst/>
          </a:prstGeom>
          <a:ln>
            <a:solidFill>
              <a:srgbClr val="002060"/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877" b="33431"/>
          <a:stretch/>
        </p:blipFill>
        <p:spPr>
          <a:xfrm>
            <a:off x="533400" y="3693408"/>
            <a:ext cx="5219699" cy="487085"/>
          </a:xfrm>
          <a:prstGeom prst="rect">
            <a:avLst/>
          </a:prstGeom>
          <a:ln>
            <a:solidFill>
              <a:srgbClr val="002060"/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877" b="33431"/>
          <a:stretch/>
        </p:blipFill>
        <p:spPr>
          <a:xfrm>
            <a:off x="6389426" y="4882049"/>
            <a:ext cx="5331423" cy="49149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877" b="33431"/>
          <a:stretch/>
        </p:blipFill>
        <p:spPr>
          <a:xfrm>
            <a:off x="533400" y="4289502"/>
            <a:ext cx="5219699" cy="487085"/>
          </a:xfrm>
          <a:prstGeom prst="rect">
            <a:avLst/>
          </a:prstGeom>
          <a:ln>
            <a:solidFill>
              <a:srgbClr val="002060"/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877" b="33431"/>
          <a:stretch/>
        </p:blipFill>
        <p:spPr>
          <a:xfrm>
            <a:off x="533401" y="4885595"/>
            <a:ext cx="5238752" cy="487947"/>
          </a:xfrm>
          <a:prstGeom prst="rect">
            <a:avLst/>
          </a:prstGeom>
          <a:ln>
            <a:solidFill>
              <a:srgbClr val="002060"/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877" b="33431"/>
          <a:stretch/>
        </p:blipFill>
        <p:spPr>
          <a:xfrm>
            <a:off x="518615" y="5546497"/>
            <a:ext cx="5234484" cy="484487"/>
          </a:xfrm>
          <a:prstGeom prst="rect">
            <a:avLst/>
          </a:prstGeom>
          <a:ln>
            <a:solidFill>
              <a:srgbClr val="002060"/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</p:pic>
      <p:sp>
        <p:nvSpPr>
          <p:cNvPr id="14" name="Rectangle 13"/>
          <p:cNvSpPr/>
          <p:nvPr/>
        </p:nvSpPr>
        <p:spPr>
          <a:xfrm>
            <a:off x="519753" y="4312688"/>
            <a:ext cx="5238751" cy="4628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r>
              <a:rPr lang="en-US" sz="2000" b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Copperplate Gothic Bold" panose="020E0705020206020404" pitchFamily="34" charset="0"/>
              </a:rPr>
              <a:t>4. LEVEL </a:t>
            </a:r>
            <a:r>
              <a:rPr lang="en-US" sz="2000" b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Copperplate Gothic Bold" panose="020E0705020206020404" pitchFamily="34" charset="0"/>
              </a:rPr>
              <a:t> REWARD - TOUR</a:t>
            </a:r>
            <a:endParaRPr lang="en-US" sz="2000" b="1" dirty="0">
              <a:ln>
                <a:solidFill>
                  <a:srgbClr val="002060"/>
                </a:solidFill>
              </a:ln>
              <a:solidFill>
                <a:srgbClr val="002060"/>
              </a:solidFill>
              <a:effectLst>
                <a:glow rad="139700">
                  <a:schemeClr val="accent3">
                    <a:satMod val="175000"/>
                    <a:alpha val="40000"/>
                  </a:schemeClr>
                </a:glow>
              </a:effectLst>
              <a:latin typeface="Copperplate Gothic Bold" panose="020E07050202060204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71500" y="4872251"/>
            <a:ext cx="5181600" cy="515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r>
              <a:rPr lang="en-US" sz="2000" b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Copperplate Gothic Bold" panose="020E0705020206020404" pitchFamily="34" charset="0"/>
              </a:rPr>
              <a:t>5. . LEVEL </a:t>
            </a:r>
            <a:r>
              <a:rPr lang="en-US" sz="2000" b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Copperplate Gothic Bold" panose="020E0705020206020404" pitchFamily="34" charset="0"/>
              </a:rPr>
              <a:t> </a:t>
            </a:r>
            <a:r>
              <a:rPr lang="en-US" sz="2000" b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Copperplate Gothic Bold" panose="020E0705020206020404" pitchFamily="34" charset="0"/>
              </a:rPr>
              <a:t>INCOME </a:t>
            </a:r>
            <a:r>
              <a:rPr lang="en-US" sz="2000" b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Copperplate Gothic Bold" panose="020E0705020206020404" pitchFamily="34" charset="0"/>
              </a:rPr>
              <a:t>- BONUS</a:t>
            </a:r>
            <a:endParaRPr lang="en-US" sz="2000" b="1" dirty="0">
              <a:ln>
                <a:solidFill>
                  <a:srgbClr val="002060"/>
                </a:solidFill>
              </a:ln>
              <a:solidFill>
                <a:srgbClr val="002060"/>
              </a:solidFill>
              <a:effectLst>
                <a:glow rad="139700">
                  <a:schemeClr val="accent3">
                    <a:satMod val="175000"/>
                    <a:alpha val="40000"/>
                  </a:schemeClr>
                </a:glow>
              </a:effectLst>
              <a:latin typeface="Copperplate Gothic Bold" panose="020E07050202060204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19753" y="5568285"/>
            <a:ext cx="5238751" cy="4246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r>
              <a:rPr lang="en-US" sz="2000" b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Copperplate Gothic Bold" panose="020E0705020206020404" pitchFamily="34" charset="0"/>
              </a:rPr>
              <a:t>6. CAR / </a:t>
            </a:r>
            <a:r>
              <a:rPr lang="en-US" sz="2000" b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Copperplate Gothic Bold" panose="020E0705020206020404" pitchFamily="34" charset="0"/>
              </a:rPr>
              <a:t>BIKE/LAPTOP  FUND </a:t>
            </a:r>
            <a:endParaRPr lang="en-US" sz="2000" b="1" dirty="0">
              <a:ln>
                <a:solidFill>
                  <a:srgbClr val="002060"/>
                </a:solidFill>
              </a:ln>
              <a:solidFill>
                <a:srgbClr val="002060"/>
              </a:solidFill>
              <a:effectLst>
                <a:glow rad="139700">
                  <a:schemeClr val="accent3">
                    <a:satMod val="175000"/>
                    <a:alpha val="40000"/>
                  </a:schemeClr>
                </a:glow>
              </a:effectLst>
              <a:latin typeface="Copperplate Gothic Bold" panose="020E07050202060204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519753" y="3125337"/>
            <a:ext cx="5238751" cy="4468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r>
              <a:rPr lang="en-US" sz="2000" b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Copperplate Gothic Bold" panose="020E0705020206020404" pitchFamily="34" charset="0"/>
              </a:rPr>
              <a:t>2. DIRECT SPONSER INCOME</a:t>
            </a:r>
          </a:p>
        </p:txBody>
      </p:sp>
      <p:sp>
        <p:nvSpPr>
          <p:cNvPr id="18" name="Rectangle 17"/>
          <p:cNvSpPr/>
          <p:nvPr/>
        </p:nvSpPr>
        <p:spPr>
          <a:xfrm>
            <a:off x="504967" y="3696928"/>
            <a:ext cx="5253537" cy="4956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r>
              <a:rPr lang="en-US" sz="2000" b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Copperplate Gothic Bold" panose="020E0705020206020404" pitchFamily="34" charset="0"/>
              </a:rPr>
              <a:t>3. PAIR MATCHING INCOME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877" b="33431"/>
          <a:stretch/>
        </p:blipFill>
        <p:spPr>
          <a:xfrm>
            <a:off x="6282489" y="2818879"/>
            <a:ext cx="5219699" cy="436974"/>
          </a:xfrm>
          <a:prstGeom prst="rect">
            <a:avLst/>
          </a:prstGeom>
          <a:ln>
            <a:solidFill>
              <a:srgbClr val="002060"/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</p:pic>
      <p:sp>
        <p:nvSpPr>
          <p:cNvPr id="22" name="Rectangle 21"/>
          <p:cNvSpPr/>
          <p:nvPr/>
        </p:nvSpPr>
        <p:spPr>
          <a:xfrm>
            <a:off x="6373010" y="4885899"/>
            <a:ext cx="5360047" cy="487643"/>
          </a:xfrm>
          <a:prstGeom prst="rect">
            <a:avLst/>
          </a:prstGeom>
          <a:noFill/>
          <a:ln>
            <a:solidFill>
              <a:srgbClr val="002060"/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r>
              <a:rPr lang="en-US" sz="2000" b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Copperplate Gothic Bold" panose="020E0705020206020404" pitchFamily="34" charset="0"/>
              </a:rPr>
              <a:t>10</a:t>
            </a:r>
            <a:r>
              <a:rPr lang="en-US" sz="2000" b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Copperplate Gothic Bold" panose="020E0705020206020404" pitchFamily="34" charset="0"/>
              </a:rPr>
              <a:t>. CHILDREN EDUCATION</a:t>
            </a:r>
            <a:endParaRPr lang="en-US" sz="2000" b="1" dirty="0">
              <a:ln>
                <a:solidFill>
                  <a:srgbClr val="002060"/>
                </a:solidFill>
              </a:ln>
              <a:solidFill>
                <a:srgbClr val="002060"/>
              </a:solidFill>
              <a:effectLst>
                <a:glow rad="139700">
                  <a:schemeClr val="accent3">
                    <a:satMod val="175000"/>
                    <a:alpha val="40000"/>
                  </a:schemeClr>
                </a:glow>
              </a:effectLst>
              <a:latin typeface="Copperplate Gothic Bold" panose="020E0705020206020404" pitchFamily="34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877" b="33431"/>
          <a:stretch/>
        </p:blipFill>
        <p:spPr>
          <a:xfrm>
            <a:off x="6358944" y="4162252"/>
            <a:ext cx="5331423" cy="491493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6314396" y="4162252"/>
            <a:ext cx="5376466" cy="540212"/>
          </a:xfrm>
          <a:prstGeom prst="rect">
            <a:avLst/>
          </a:prstGeom>
          <a:noFill/>
          <a:ln>
            <a:solidFill>
              <a:srgbClr val="002060"/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r>
              <a:rPr lang="en-US" sz="2000" b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Copperplate Gothic Bold" panose="020E0705020206020404" pitchFamily="34" charset="0"/>
              </a:rPr>
              <a:t>9</a:t>
            </a:r>
            <a:r>
              <a:rPr lang="en-US" sz="2000" b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Copperplate Gothic Bold" panose="020E0705020206020404" pitchFamily="34" charset="0"/>
              </a:rPr>
              <a:t>. </a:t>
            </a:r>
            <a:r>
              <a:rPr lang="en-US" sz="2000" b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Copperplate Gothic Bold" panose="020E0705020206020404" pitchFamily="34" charset="0"/>
              </a:rPr>
              <a:t>FAMILY WELFARE FUND 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877" b="33431"/>
          <a:stretch/>
        </p:blipFill>
        <p:spPr>
          <a:xfrm>
            <a:off x="6314396" y="3470591"/>
            <a:ext cx="5331423" cy="491493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6304547" y="3456520"/>
            <a:ext cx="5334413" cy="521922"/>
          </a:xfrm>
          <a:prstGeom prst="rect">
            <a:avLst/>
          </a:prstGeom>
          <a:noFill/>
          <a:ln>
            <a:solidFill>
              <a:srgbClr val="002060"/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r>
              <a:rPr lang="en-US" sz="2000" b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Copperplate Gothic Bold" panose="020E0705020206020404" pitchFamily="34" charset="0"/>
              </a:rPr>
              <a:t>8</a:t>
            </a:r>
            <a:r>
              <a:rPr lang="en-US" sz="2000" b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Copperplate Gothic Bold" panose="020E0705020206020404" pitchFamily="34" charset="0"/>
              </a:rPr>
              <a:t>. </a:t>
            </a:r>
            <a:r>
              <a:rPr lang="en-US" sz="2000" b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Copperplate Gothic Bold" panose="020E0705020206020404" pitchFamily="34" charset="0"/>
              </a:rPr>
              <a:t>RE-PURCHASE INCOME </a:t>
            </a:r>
            <a:endParaRPr lang="en-US" sz="2000" b="1" dirty="0">
              <a:ln>
                <a:solidFill>
                  <a:srgbClr val="002060"/>
                </a:solidFill>
              </a:ln>
              <a:solidFill>
                <a:srgbClr val="002060"/>
              </a:solidFill>
              <a:effectLst>
                <a:glow rad="139700">
                  <a:schemeClr val="accent3">
                    <a:satMod val="175000"/>
                    <a:alpha val="40000"/>
                  </a:schemeClr>
                </a:glow>
              </a:effectLst>
              <a:latin typeface="Copperplate Gothic Bold" panose="020E0705020206020404" pitchFamily="34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6449927" y="2771006"/>
            <a:ext cx="5219700" cy="5023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r>
              <a:rPr lang="en-US" sz="2000" b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Copperplate Gothic Bold" panose="020E0705020206020404" pitchFamily="34" charset="0"/>
              </a:rPr>
              <a:t>7. PROMOTION / REWARD</a:t>
            </a:r>
          </a:p>
        </p:txBody>
      </p:sp>
    </p:spTree>
    <p:extLst>
      <p:ext uri="{BB962C8B-B14F-4D97-AF65-F5344CB8AC3E}">
        <p14:creationId xmlns:p14="http://schemas.microsoft.com/office/powerpoint/2010/main" val="1501389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Paper Style 3d Rectangles Whit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12192001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9" y="1438"/>
            <a:ext cx="2876716" cy="1126004"/>
          </a:xfrm>
          <a:prstGeom prst="rect">
            <a:avLst/>
          </a:prstGeom>
        </p:spPr>
      </p:pic>
      <p:sp>
        <p:nvSpPr>
          <p:cNvPr id="4" name="Rectangle 12">
            <a:extLst>
              <a:ext uri="{FF2B5EF4-FFF2-40B4-BE49-F238E27FC236}">
                <a16:creationId xmlns:a16="http://schemas.microsoft.com/office/drawing/2014/main" xmlns="" id="{9A7DF47B-7739-4305-A2B4-DC99F11D0F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90151" y="6433138"/>
            <a:ext cx="4041428" cy="4393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00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65160" tIns="65160" rIns="65160" bIns="65160" anchor="ctr">
            <a:spAutoFit/>
          </a:bodyPr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</a:tabLst>
              <a:defRPr sz="3600">
                <a:solidFill>
                  <a:srgbClr val="000000"/>
                </a:solidFill>
                <a:latin typeface="Helvetica Light" charset="0"/>
                <a:cs typeface="Helvetica Light" charset="0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</a:tabLst>
              <a:defRPr sz="3600">
                <a:solidFill>
                  <a:srgbClr val="000000"/>
                </a:solidFill>
                <a:latin typeface="Helvetica Light" charset="0"/>
                <a:cs typeface="Helvetica Light" charset="0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</a:tabLst>
              <a:defRPr sz="3600">
                <a:solidFill>
                  <a:srgbClr val="000000"/>
                </a:solidFill>
                <a:latin typeface="Helvetica Light" charset="0"/>
                <a:cs typeface="Helvetica Light" charset="0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</a:tabLst>
              <a:defRPr sz="3600">
                <a:solidFill>
                  <a:srgbClr val="000000"/>
                </a:solidFill>
                <a:latin typeface="Helvetica Light" charset="0"/>
                <a:cs typeface="Helvetica Light" charset="0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</a:tabLst>
              <a:defRPr sz="2000">
                <a:solidFill>
                  <a:srgbClr val="000000"/>
                </a:solidFill>
                <a:latin typeface="Helvetica Light" charset="0"/>
                <a:cs typeface="Helvetica Light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</a:tabLst>
              <a:defRPr sz="2000">
                <a:solidFill>
                  <a:srgbClr val="000000"/>
                </a:solidFill>
                <a:latin typeface="Helvetica Light" charset="0"/>
                <a:cs typeface="Helvetica Light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</a:tabLst>
              <a:defRPr sz="2000">
                <a:solidFill>
                  <a:srgbClr val="000000"/>
                </a:solidFill>
                <a:latin typeface="Helvetica Light" charset="0"/>
                <a:cs typeface="Helvetica Light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</a:tabLst>
              <a:defRPr sz="2000">
                <a:solidFill>
                  <a:srgbClr val="000000"/>
                </a:solidFill>
                <a:latin typeface="Helvetica Light" charset="0"/>
                <a:cs typeface="Helvetica Light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</a:tabLst>
              <a:defRPr sz="2000">
                <a:solidFill>
                  <a:srgbClr val="000000"/>
                </a:solidFill>
                <a:latin typeface="Helvetica Light" charset="0"/>
                <a:cs typeface="Helvetica Light" charset="0"/>
              </a:defRPr>
            </a:lvl9pPr>
          </a:lstStyle>
          <a:p>
            <a:pPr algn="ctr" eaLnBrk="1">
              <a:lnSpc>
                <a:spcPct val="100000"/>
              </a:lnSpc>
              <a:spcBef>
                <a:spcPct val="0"/>
              </a:spcBef>
            </a:pPr>
            <a:r>
              <a:rPr lang="en-US" altLang="en-US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www.myskyworldonline.com</a:t>
            </a:r>
            <a:endParaRPr lang="en-US" altLang="en-US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5457" y="475267"/>
            <a:ext cx="5754635" cy="143481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5776" y="1437694"/>
            <a:ext cx="5544316" cy="65109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0046" y="1860013"/>
            <a:ext cx="9245458" cy="196482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4969" y="3961699"/>
            <a:ext cx="5334937" cy="58921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4419" y="4314885"/>
            <a:ext cx="8932307" cy="1945238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880519" y="4467813"/>
            <a:ext cx="3265947" cy="43173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  <a:latin typeface="Algerian" panose="04020705040A02060702" pitchFamily="82" charset="0"/>
              </a:rPr>
              <a:t>SKYWORLD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456593" y="3698543"/>
            <a:ext cx="1801507" cy="2631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2060"/>
                </a:solidFill>
                <a:latin typeface="Arial Black" panose="020B0A04020102020204" pitchFamily="34" charset="0"/>
              </a:rPr>
              <a:t>COST - ₹30</a:t>
            </a:r>
          </a:p>
        </p:txBody>
      </p:sp>
      <p:sp>
        <p:nvSpPr>
          <p:cNvPr id="12" name="Rectangle 11"/>
          <p:cNvSpPr/>
          <p:nvPr/>
        </p:nvSpPr>
        <p:spPr>
          <a:xfrm>
            <a:off x="9351818" y="3711697"/>
            <a:ext cx="2263868" cy="2368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2060"/>
                </a:solidFill>
                <a:latin typeface="Arial Black" panose="020B0A04020102020204" pitchFamily="34" charset="0"/>
              </a:rPr>
              <a:t>MRP -₹100</a:t>
            </a:r>
          </a:p>
        </p:txBody>
      </p:sp>
    </p:spTree>
    <p:extLst>
      <p:ext uri="{BB962C8B-B14F-4D97-AF65-F5344CB8AC3E}">
        <p14:creationId xmlns:p14="http://schemas.microsoft.com/office/powerpoint/2010/main" val="402590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Paper Style 3d Rectangles Whit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12192001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9" y="1438"/>
            <a:ext cx="2876716" cy="1126004"/>
          </a:xfrm>
          <a:prstGeom prst="rect">
            <a:avLst/>
          </a:prstGeom>
        </p:spPr>
      </p:pic>
      <p:sp>
        <p:nvSpPr>
          <p:cNvPr id="4" name="Rectangle 12">
            <a:extLst>
              <a:ext uri="{FF2B5EF4-FFF2-40B4-BE49-F238E27FC236}">
                <a16:creationId xmlns:a16="http://schemas.microsoft.com/office/drawing/2014/main" xmlns="" id="{9A7DF47B-7739-4305-A2B4-DC99F11D0F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90151" y="6433138"/>
            <a:ext cx="4041428" cy="4393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00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65160" tIns="65160" rIns="65160" bIns="65160" anchor="ctr">
            <a:spAutoFit/>
          </a:bodyPr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</a:tabLst>
              <a:defRPr sz="3600">
                <a:solidFill>
                  <a:srgbClr val="000000"/>
                </a:solidFill>
                <a:latin typeface="Helvetica Light" charset="0"/>
                <a:cs typeface="Helvetica Light" charset="0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</a:tabLst>
              <a:defRPr sz="3600">
                <a:solidFill>
                  <a:srgbClr val="000000"/>
                </a:solidFill>
                <a:latin typeface="Helvetica Light" charset="0"/>
                <a:cs typeface="Helvetica Light" charset="0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</a:tabLst>
              <a:defRPr sz="3600">
                <a:solidFill>
                  <a:srgbClr val="000000"/>
                </a:solidFill>
                <a:latin typeface="Helvetica Light" charset="0"/>
                <a:cs typeface="Helvetica Light" charset="0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</a:tabLst>
              <a:defRPr sz="3600">
                <a:solidFill>
                  <a:srgbClr val="000000"/>
                </a:solidFill>
                <a:latin typeface="Helvetica Light" charset="0"/>
                <a:cs typeface="Helvetica Light" charset="0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</a:tabLst>
              <a:defRPr sz="2000">
                <a:solidFill>
                  <a:srgbClr val="000000"/>
                </a:solidFill>
                <a:latin typeface="Helvetica Light" charset="0"/>
                <a:cs typeface="Helvetica Light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</a:tabLst>
              <a:defRPr sz="2000">
                <a:solidFill>
                  <a:srgbClr val="000000"/>
                </a:solidFill>
                <a:latin typeface="Helvetica Light" charset="0"/>
                <a:cs typeface="Helvetica Light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</a:tabLst>
              <a:defRPr sz="2000">
                <a:solidFill>
                  <a:srgbClr val="000000"/>
                </a:solidFill>
                <a:latin typeface="Helvetica Light" charset="0"/>
                <a:cs typeface="Helvetica Light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</a:tabLst>
              <a:defRPr sz="2000">
                <a:solidFill>
                  <a:srgbClr val="000000"/>
                </a:solidFill>
                <a:latin typeface="Helvetica Light" charset="0"/>
                <a:cs typeface="Helvetica Light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</a:tabLst>
              <a:defRPr sz="2000">
                <a:solidFill>
                  <a:srgbClr val="000000"/>
                </a:solidFill>
                <a:latin typeface="Helvetica Light" charset="0"/>
                <a:cs typeface="Helvetica Light" charset="0"/>
              </a:defRPr>
            </a:lvl9pPr>
          </a:lstStyle>
          <a:p>
            <a:pPr algn="ctr" eaLnBrk="1">
              <a:lnSpc>
                <a:spcPct val="100000"/>
              </a:lnSpc>
              <a:spcBef>
                <a:spcPct val="0"/>
              </a:spcBef>
            </a:pPr>
            <a:r>
              <a:rPr lang="en-US" altLang="en-US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www.myskyworldonline.com</a:t>
            </a:r>
            <a:endParaRPr lang="en-US" altLang="en-US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386622" y="538347"/>
            <a:ext cx="6142891" cy="8237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en-US" altLang="en-US" sz="2400" b="1" dirty="0">
                <a:solidFill>
                  <a:srgbClr val="002060"/>
                </a:solidFill>
                <a:latin typeface="Arial Black" panose="020B0A04020102020204" pitchFamily="34" charset="0"/>
                <a:cs typeface="WenQuanYi Micro Hei" charset="0"/>
              </a:rPr>
              <a:t> UNLIMITED INCOME </a:t>
            </a:r>
          </a:p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en-US" altLang="en-US" sz="2400" b="1" dirty="0">
                <a:solidFill>
                  <a:srgbClr val="002060"/>
                </a:solidFill>
                <a:latin typeface="Arial Black" panose="020B0A04020102020204" pitchFamily="34" charset="0"/>
                <a:cs typeface="WenQuanYi Micro Hei" charset="0"/>
              </a:rPr>
              <a:t>BUSINESS PLAN</a:t>
            </a:r>
          </a:p>
        </p:txBody>
      </p:sp>
      <p:sp>
        <p:nvSpPr>
          <p:cNvPr id="6" name="Rectangle 5"/>
          <p:cNvSpPr/>
          <p:nvPr/>
        </p:nvSpPr>
        <p:spPr>
          <a:xfrm>
            <a:off x="4565397" y="4331231"/>
            <a:ext cx="5421923" cy="2813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2">
                    <a:lumMod val="25000"/>
                  </a:schemeClr>
                </a:solidFill>
                <a:latin typeface="Arial Black" panose="020B0A04020102020204" pitchFamily="34" charset="0"/>
              </a:rPr>
              <a:t> 200BV         </a:t>
            </a:r>
            <a:r>
              <a:rPr lang="en-US" sz="2400" b="1" dirty="0" err="1">
                <a:solidFill>
                  <a:schemeClr val="bg2">
                    <a:lumMod val="25000"/>
                  </a:schemeClr>
                </a:solidFill>
                <a:latin typeface="Arial Black" panose="020B0A04020102020204" pitchFamily="34" charset="0"/>
              </a:rPr>
              <a:t>200BV</a:t>
            </a:r>
            <a:endParaRPr lang="en-US" sz="2400" b="1" dirty="0">
              <a:solidFill>
                <a:schemeClr val="bg2">
                  <a:lumMod val="2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-31508" y="3434418"/>
            <a:ext cx="4596906" cy="117816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DIRECT SPONSER 1BV=₹2</a:t>
            </a:r>
          </a:p>
          <a:p>
            <a:pPr algn="ctr"/>
            <a:r>
              <a:rPr lang="en-US" sz="2400" b="1" dirty="0">
                <a:solidFill>
                  <a:srgbClr val="FF0000"/>
                </a:solidFill>
              </a:rPr>
              <a:t>PAIR MATCHING 1BV= ₹2.5</a:t>
            </a:r>
          </a:p>
        </p:txBody>
      </p:sp>
      <p:sp>
        <p:nvSpPr>
          <p:cNvPr id="8" name="Rectangle 7"/>
          <p:cNvSpPr/>
          <p:nvPr/>
        </p:nvSpPr>
        <p:spPr>
          <a:xfrm>
            <a:off x="281353" y="4800598"/>
            <a:ext cx="9442939" cy="632279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2060"/>
                </a:solidFill>
                <a:latin typeface="Arial Black" panose="020B0A04020102020204" pitchFamily="34" charset="0"/>
              </a:rPr>
              <a:t>DIRECT SPONSER INCOME (200BV + 200BV= 400BV ) 400BV*</a:t>
            </a:r>
            <a:r>
              <a:rPr lang="en-US" b="1" dirty="0">
                <a:solidFill>
                  <a:srgbClr val="002060"/>
                </a:solidFill>
                <a:latin typeface="Arial Black" panose="020B0A04020102020204" pitchFamily="34" charset="0"/>
              </a:rPr>
              <a:t> </a:t>
            </a:r>
            <a:r>
              <a:rPr lang="en-US" dirty="0">
                <a:solidFill>
                  <a:srgbClr val="002060"/>
                </a:solidFill>
                <a:latin typeface="Arial Black" panose="020B0A04020102020204" pitchFamily="34" charset="0"/>
              </a:rPr>
              <a:t>2 = </a:t>
            </a:r>
            <a:r>
              <a:rPr lang="en-US" b="1" dirty="0">
                <a:solidFill>
                  <a:srgbClr val="002060"/>
                </a:solidFill>
                <a:latin typeface="Arial Black" panose="020B0A04020102020204" pitchFamily="34" charset="0"/>
              </a:rPr>
              <a:t>₹ </a:t>
            </a:r>
            <a:r>
              <a:rPr lang="en-US" dirty="0">
                <a:solidFill>
                  <a:srgbClr val="002060"/>
                </a:solidFill>
                <a:latin typeface="Arial Black" panose="020B0A04020102020204" pitchFamily="34" charset="0"/>
              </a:rPr>
              <a:t>800 </a:t>
            </a:r>
          </a:p>
          <a:p>
            <a:pPr algn="ctr"/>
            <a:r>
              <a:rPr lang="en-US" dirty="0">
                <a:solidFill>
                  <a:srgbClr val="002060"/>
                </a:solidFill>
                <a:latin typeface="Arial Black" panose="020B0A04020102020204" pitchFamily="34" charset="0"/>
              </a:rPr>
              <a:t>PAIR MATCHING INCOME (200BV + 200BV= 400BV ) 400BV*</a:t>
            </a:r>
            <a:r>
              <a:rPr lang="en-US" b="1" dirty="0">
                <a:solidFill>
                  <a:srgbClr val="002060"/>
                </a:solidFill>
                <a:latin typeface="Arial Black" panose="020B0A04020102020204" pitchFamily="34" charset="0"/>
              </a:rPr>
              <a:t> </a:t>
            </a:r>
            <a:r>
              <a:rPr lang="en-US" dirty="0">
                <a:solidFill>
                  <a:srgbClr val="002060"/>
                </a:solidFill>
                <a:latin typeface="Arial Black" panose="020B0A04020102020204" pitchFamily="34" charset="0"/>
              </a:rPr>
              <a:t>2.5 = </a:t>
            </a:r>
            <a:r>
              <a:rPr lang="en-US" b="1" dirty="0">
                <a:solidFill>
                  <a:srgbClr val="002060"/>
                </a:solidFill>
                <a:latin typeface="Arial Black" panose="020B0A04020102020204" pitchFamily="34" charset="0"/>
              </a:rPr>
              <a:t>₹ </a:t>
            </a:r>
            <a:r>
              <a:rPr lang="en-US" dirty="0">
                <a:solidFill>
                  <a:srgbClr val="002060"/>
                </a:solidFill>
                <a:latin typeface="Arial Black" panose="020B0A04020102020204" pitchFamily="34" charset="0"/>
              </a:rPr>
              <a:t>1000 </a:t>
            </a:r>
          </a:p>
        </p:txBody>
      </p:sp>
      <p:sp>
        <p:nvSpPr>
          <p:cNvPr id="9" name="Rectangle 8"/>
          <p:cNvSpPr/>
          <p:nvPr/>
        </p:nvSpPr>
        <p:spPr>
          <a:xfrm>
            <a:off x="193429" y="5553795"/>
            <a:ext cx="11998571" cy="6535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TOTAL INCOME = 800+1000 = ₹1800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882"/>
          <a:stretch/>
        </p:blipFill>
        <p:spPr>
          <a:xfrm>
            <a:off x="5297174" y="964364"/>
            <a:ext cx="4072910" cy="3307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091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Paper Style 3d Rectangles Whit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12192001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9" y="1438"/>
            <a:ext cx="2876716" cy="1126004"/>
          </a:xfrm>
          <a:prstGeom prst="rect">
            <a:avLst/>
          </a:prstGeom>
        </p:spPr>
      </p:pic>
      <p:sp>
        <p:nvSpPr>
          <p:cNvPr id="4" name="Rectangle 12">
            <a:extLst>
              <a:ext uri="{FF2B5EF4-FFF2-40B4-BE49-F238E27FC236}">
                <a16:creationId xmlns:a16="http://schemas.microsoft.com/office/drawing/2014/main" xmlns="" id="{9A7DF47B-7739-4305-A2B4-DC99F11D0F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90151" y="6433138"/>
            <a:ext cx="4041428" cy="4393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00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65160" tIns="65160" rIns="65160" bIns="65160" anchor="ctr">
            <a:spAutoFit/>
          </a:bodyPr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</a:tabLst>
              <a:defRPr sz="3600">
                <a:solidFill>
                  <a:srgbClr val="000000"/>
                </a:solidFill>
                <a:latin typeface="Helvetica Light" charset="0"/>
                <a:cs typeface="Helvetica Light" charset="0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</a:tabLst>
              <a:defRPr sz="3600">
                <a:solidFill>
                  <a:srgbClr val="000000"/>
                </a:solidFill>
                <a:latin typeface="Helvetica Light" charset="0"/>
                <a:cs typeface="Helvetica Light" charset="0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</a:tabLst>
              <a:defRPr sz="3600">
                <a:solidFill>
                  <a:srgbClr val="000000"/>
                </a:solidFill>
                <a:latin typeface="Helvetica Light" charset="0"/>
                <a:cs typeface="Helvetica Light" charset="0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</a:tabLst>
              <a:defRPr sz="3600">
                <a:solidFill>
                  <a:srgbClr val="000000"/>
                </a:solidFill>
                <a:latin typeface="Helvetica Light" charset="0"/>
                <a:cs typeface="Helvetica Light" charset="0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</a:tabLst>
              <a:defRPr sz="2000">
                <a:solidFill>
                  <a:srgbClr val="000000"/>
                </a:solidFill>
                <a:latin typeface="Helvetica Light" charset="0"/>
                <a:cs typeface="Helvetica Light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</a:tabLst>
              <a:defRPr sz="2000">
                <a:solidFill>
                  <a:srgbClr val="000000"/>
                </a:solidFill>
                <a:latin typeface="Helvetica Light" charset="0"/>
                <a:cs typeface="Helvetica Light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</a:tabLst>
              <a:defRPr sz="2000">
                <a:solidFill>
                  <a:srgbClr val="000000"/>
                </a:solidFill>
                <a:latin typeface="Helvetica Light" charset="0"/>
                <a:cs typeface="Helvetica Light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</a:tabLst>
              <a:defRPr sz="2000">
                <a:solidFill>
                  <a:srgbClr val="000000"/>
                </a:solidFill>
                <a:latin typeface="Helvetica Light" charset="0"/>
                <a:cs typeface="Helvetica Light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</a:tabLst>
              <a:defRPr sz="2000">
                <a:solidFill>
                  <a:srgbClr val="000000"/>
                </a:solidFill>
                <a:latin typeface="Helvetica Light" charset="0"/>
                <a:cs typeface="Helvetica Light" charset="0"/>
              </a:defRPr>
            </a:lvl9pPr>
          </a:lstStyle>
          <a:p>
            <a:pPr algn="ctr" eaLnBrk="1">
              <a:lnSpc>
                <a:spcPct val="100000"/>
              </a:lnSpc>
              <a:spcBef>
                <a:spcPct val="0"/>
              </a:spcBef>
            </a:pPr>
            <a:r>
              <a:rPr lang="en-US" altLang="en-US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www.myskyworldonline.com</a:t>
            </a:r>
            <a:endParaRPr lang="en-US" altLang="en-US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006436" y="386197"/>
            <a:ext cx="8354291" cy="9022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u="sng" dirty="0">
                <a:solidFill>
                  <a:srgbClr val="002060"/>
                </a:solidFill>
                <a:latin typeface="Algerian" panose="04020705040A02060702" pitchFamily="82" charset="0"/>
              </a:rPr>
              <a:t>POTENTIAL OF EARNING</a:t>
            </a:r>
          </a:p>
        </p:txBody>
      </p:sp>
      <p:sp>
        <p:nvSpPr>
          <p:cNvPr id="8" name="Rectangle 7"/>
          <p:cNvSpPr/>
          <p:nvPr/>
        </p:nvSpPr>
        <p:spPr>
          <a:xfrm rot="21228171">
            <a:off x="6852171" y="4484643"/>
            <a:ext cx="4606251" cy="10858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rgbClr val="FF0000"/>
                </a:solidFill>
                <a:latin typeface="Algerian" panose="04020705040A02060702" pitchFamily="82" charset="0"/>
              </a:rPr>
              <a:t>₹ 40,96,000</a:t>
            </a:r>
          </a:p>
        </p:txBody>
      </p:sp>
      <p:sp>
        <p:nvSpPr>
          <p:cNvPr id="9" name="Rectangle 8"/>
          <p:cNvSpPr/>
          <p:nvPr/>
        </p:nvSpPr>
        <p:spPr>
          <a:xfrm>
            <a:off x="6476093" y="1855107"/>
            <a:ext cx="4377779" cy="18478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70C0"/>
                </a:solidFill>
                <a:latin typeface="Arial Black" panose="020B0A04020102020204" pitchFamily="34" charset="0"/>
              </a:rPr>
              <a:t>1 SALE = ₹500</a:t>
            </a:r>
          </a:p>
          <a:p>
            <a:pPr algn="ctr"/>
            <a:r>
              <a:rPr lang="en-US" sz="3600" dirty="0">
                <a:solidFill>
                  <a:srgbClr val="0070C0"/>
                </a:solidFill>
                <a:latin typeface="Arial Black" panose="020B0A04020102020204" pitchFamily="34" charset="0"/>
              </a:rPr>
              <a:t>1 PAIR = ₹ 1000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68" t="18337" r="56891" b="2756"/>
          <a:stretch/>
        </p:blipFill>
        <p:spPr>
          <a:xfrm rot="21138495">
            <a:off x="1231718" y="1672571"/>
            <a:ext cx="4128667" cy="4763046"/>
          </a:xfrm>
          <a:prstGeom prst="rect">
            <a:avLst/>
          </a:prstGeom>
          <a:ln w="38100">
            <a:solidFill>
              <a:srgbClr val="002060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943489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Paper Style 3d Rectangles Whit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12192001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9" y="1438"/>
            <a:ext cx="2876716" cy="1126004"/>
          </a:xfrm>
          <a:prstGeom prst="rect">
            <a:avLst/>
          </a:prstGeom>
        </p:spPr>
      </p:pic>
      <p:sp>
        <p:nvSpPr>
          <p:cNvPr id="4" name="Rectangle 12">
            <a:extLst>
              <a:ext uri="{FF2B5EF4-FFF2-40B4-BE49-F238E27FC236}">
                <a16:creationId xmlns:a16="http://schemas.microsoft.com/office/drawing/2014/main" xmlns="" id="{9A7DF47B-7739-4305-A2B4-DC99F11D0F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90151" y="6433138"/>
            <a:ext cx="4041428" cy="4393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00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65160" tIns="65160" rIns="65160" bIns="65160" anchor="ctr">
            <a:spAutoFit/>
          </a:bodyPr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</a:tabLst>
              <a:defRPr sz="3600">
                <a:solidFill>
                  <a:srgbClr val="000000"/>
                </a:solidFill>
                <a:latin typeface="Helvetica Light" charset="0"/>
                <a:cs typeface="Helvetica Light" charset="0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</a:tabLst>
              <a:defRPr sz="3600">
                <a:solidFill>
                  <a:srgbClr val="000000"/>
                </a:solidFill>
                <a:latin typeface="Helvetica Light" charset="0"/>
                <a:cs typeface="Helvetica Light" charset="0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</a:tabLst>
              <a:defRPr sz="3600">
                <a:solidFill>
                  <a:srgbClr val="000000"/>
                </a:solidFill>
                <a:latin typeface="Helvetica Light" charset="0"/>
                <a:cs typeface="Helvetica Light" charset="0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</a:tabLst>
              <a:defRPr sz="3600">
                <a:solidFill>
                  <a:srgbClr val="000000"/>
                </a:solidFill>
                <a:latin typeface="Helvetica Light" charset="0"/>
                <a:cs typeface="Helvetica Light" charset="0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</a:tabLst>
              <a:defRPr sz="2000">
                <a:solidFill>
                  <a:srgbClr val="000000"/>
                </a:solidFill>
                <a:latin typeface="Helvetica Light" charset="0"/>
                <a:cs typeface="Helvetica Light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</a:tabLst>
              <a:defRPr sz="2000">
                <a:solidFill>
                  <a:srgbClr val="000000"/>
                </a:solidFill>
                <a:latin typeface="Helvetica Light" charset="0"/>
                <a:cs typeface="Helvetica Light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</a:tabLst>
              <a:defRPr sz="2000">
                <a:solidFill>
                  <a:srgbClr val="000000"/>
                </a:solidFill>
                <a:latin typeface="Helvetica Light" charset="0"/>
                <a:cs typeface="Helvetica Light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</a:tabLst>
              <a:defRPr sz="2000">
                <a:solidFill>
                  <a:srgbClr val="000000"/>
                </a:solidFill>
                <a:latin typeface="Helvetica Light" charset="0"/>
                <a:cs typeface="Helvetica Light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</a:tabLst>
              <a:defRPr sz="2000">
                <a:solidFill>
                  <a:srgbClr val="000000"/>
                </a:solidFill>
                <a:latin typeface="Helvetica Light" charset="0"/>
                <a:cs typeface="Helvetica Light" charset="0"/>
              </a:defRPr>
            </a:lvl9pPr>
          </a:lstStyle>
          <a:p>
            <a:pPr algn="ctr" eaLnBrk="1">
              <a:lnSpc>
                <a:spcPct val="100000"/>
              </a:lnSpc>
              <a:spcBef>
                <a:spcPct val="0"/>
              </a:spcBef>
            </a:pPr>
            <a:r>
              <a:rPr lang="en-US" altLang="en-US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www.myskyworldonline.com</a:t>
            </a:r>
            <a:endParaRPr lang="en-US" altLang="en-US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940791" y="1433068"/>
            <a:ext cx="8353135" cy="9799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u="sng" dirty="0">
                <a:solidFill>
                  <a:srgbClr val="002060"/>
                </a:solidFill>
                <a:latin typeface="Algerian" panose="04020705040A02060702" pitchFamily="82" charset="0"/>
              </a:rPr>
              <a:t>RE-PURCHASE INCOME</a:t>
            </a:r>
          </a:p>
        </p:txBody>
      </p:sp>
      <p:sp>
        <p:nvSpPr>
          <p:cNvPr id="6" name="Rectangle 5"/>
          <p:cNvSpPr/>
          <p:nvPr/>
        </p:nvSpPr>
        <p:spPr>
          <a:xfrm>
            <a:off x="4606341" y="5300221"/>
            <a:ext cx="5421923" cy="2544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2">
                    <a:lumMod val="25000"/>
                  </a:schemeClr>
                </a:solidFill>
                <a:latin typeface="Arial Black" panose="020B0A04020102020204" pitchFamily="34" charset="0"/>
              </a:rPr>
              <a:t> 200BV         </a:t>
            </a:r>
            <a:r>
              <a:rPr lang="en-US" sz="2400" b="1" dirty="0" err="1">
                <a:solidFill>
                  <a:schemeClr val="bg2">
                    <a:lumMod val="25000"/>
                  </a:schemeClr>
                </a:solidFill>
                <a:latin typeface="Arial Black" panose="020B0A04020102020204" pitchFamily="34" charset="0"/>
              </a:rPr>
              <a:t>200BV</a:t>
            </a:r>
            <a:endParaRPr lang="en-US" sz="2400" b="1" dirty="0">
              <a:solidFill>
                <a:schemeClr val="bg2">
                  <a:lumMod val="25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882"/>
          <a:stretch/>
        </p:blipFill>
        <p:spPr>
          <a:xfrm>
            <a:off x="5239903" y="1992129"/>
            <a:ext cx="4072910" cy="330733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-31508" y="3434418"/>
            <a:ext cx="4596906" cy="117816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PAIR </a:t>
            </a:r>
            <a:r>
              <a:rPr lang="en-US" sz="2400" b="1" dirty="0">
                <a:solidFill>
                  <a:srgbClr val="FF0000"/>
                </a:solidFill>
              </a:rPr>
              <a:t>MATCHING 1BV= </a:t>
            </a:r>
            <a:r>
              <a:rPr lang="en-US" sz="2400" b="1" dirty="0" smtClean="0">
                <a:solidFill>
                  <a:srgbClr val="FF0000"/>
                </a:solidFill>
              </a:rPr>
              <a:t>₹</a:t>
            </a:r>
            <a:r>
              <a:rPr lang="en-US" sz="24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3</a:t>
            </a:r>
            <a:endParaRPr lang="en-US" sz="2400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035077" y="5641931"/>
            <a:ext cx="1056336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Arial Black" panose="020B0A04020102020204" pitchFamily="34" charset="0"/>
              </a:rPr>
              <a:t>PAIR MATCHING INCOME (200BV + 200BV= 400BV ) </a:t>
            </a:r>
            <a:r>
              <a:rPr lang="en-US" sz="28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400BV</a:t>
            </a:r>
            <a:r>
              <a:rPr lang="en-US" sz="28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*3</a:t>
            </a:r>
            <a:r>
              <a:rPr lang="en-US" sz="28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 </a:t>
            </a:r>
            <a:r>
              <a:rPr lang="en-US" sz="2800" dirty="0">
                <a:solidFill>
                  <a:srgbClr val="FF0000"/>
                </a:solidFill>
                <a:latin typeface="Arial Black" panose="020B0A04020102020204" pitchFamily="34" charset="0"/>
              </a:rPr>
              <a:t>= </a:t>
            </a:r>
            <a:r>
              <a:rPr lang="en-US" sz="2800" b="1" dirty="0">
                <a:solidFill>
                  <a:srgbClr val="FF0000"/>
                </a:solidFill>
                <a:latin typeface="Arial Black" panose="020B0A04020102020204" pitchFamily="34" charset="0"/>
              </a:rPr>
              <a:t>₹ </a:t>
            </a:r>
            <a:r>
              <a:rPr lang="en-US" sz="28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1200 </a:t>
            </a:r>
            <a:endParaRPr lang="en-US" sz="28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1969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Paper Style 3d Rectangles Whit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12192001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9" y="1438"/>
            <a:ext cx="2876716" cy="1126004"/>
          </a:xfrm>
          <a:prstGeom prst="rect">
            <a:avLst/>
          </a:prstGeom>
        </p:spPr>
      </p:pic>
      <p:sp>
        <p:nvSpPr>
          <p:cNvPr id="4" name="Rectangle 12">
            <a:extLst>
              <a:ext uri="{FF2B5EF4-FFF2-40B4-BE49-F238E27FC236}">
                <a16:creationId xmlns:a16="http://schemas.microsoft.com/office/drawing/2014/main" xmlns="" id="{9A7DF47B-7739-4305-A2B4-DC99F11D0F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90151" y="6433138"/>
            <a:ext cx="4041428" cy="4393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00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65160" tIns="65160" rIns="65160" bIns="65160" anchor="ctr">
            <a:spAutoFit/>
          </a:bodyPr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</a:tabLst>
              <a:defRPr sz="3600">
                <a:solidFill>
                  <a:srgbClr val="000000"/>
                </a:solidFill>
                <a:latin typeface="Helvetica Light" charset="0"/>
                <a:cs typeface="Helvetica Light" charset="0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</a:tabLst>
              <a:defRPr sz="3600">
                <a:solidFill>
                  <a:srgbClr val="000000"/>
                </a:solidFill>
                <a:latin typeface="Helvetica Light" charset="0"/>
                <a:cs typeface="Helvetica Light" charset="0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</a:tabLst>
              <a:defRPr sz="3600">
                <a:solidFill>
                  <a:srgbClr val="000000"/>
                </a:solidFill>
                <a:latin typeface="Helvetica Light" charset="0"/>
                <a:cs typeface="Helvetica Light" charset="0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</a:tabLst>
              <a:defRPr sz="3600">
                <a:solidFill>
                  <a:srgbClr val="000000"/>
                </a:solidFill>
                <a:latin typeface="Helvetica Light" charset="0"/>
                <a:cs typeface="Helvetica Light" charset="0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</a:tabLst>
              <a:defRPr sz="2000">
                <a:solidFill>
                  <a:srgbClr val="000000"/>
                </a:solidFill>
                <a:latin typeface="Helvetica Light" charset="0"/>
                <a:cs typeface="Helvetica Light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</a:tabLst>
              <a:defRPr sz="2000">
                <a:solidFill>
                  <a:srgbClr val="000000"/>
                </a:solidFill>
                <a:latin typeface="Helvetica Light" charset="0"/>
                <a:cs typeface="Helvetica Light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</a:tabLst>
              <a:defRPr sz="2000">
                <a:solidFill>
                  <a:srgbClr val="000000"/>
                </a:solidFill>
                <a:latin typeface="Helvetica Light" charset="0"/>
                <a:cs typeface="Helvetica Light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</a:tabLst>
              <a:defRPr sz="2000">
                <a:solidFill>
                  <a:srgbClr val="000000"/>
                </a:solidFill>
                <a:latin typeface="Helvetica Light" charset="0"/>
                <a:cs typeface="Helvetica Light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</a:tabLst>
              <a:defRPr sz="2000">
                <a:solidFill>
                  <a:srgbClr val="000000"/>
                </a:solidFill>
                <a:latin typeface="Helvetica Light" charset="0"/>
                <a:cs typeface="Helvetica Light" charset="0"/>
              </a:defRPr>
            </a:lvl9pPr>
          </a:lstStyle>
          <a:p>
            <a:pPr algn="ctr" eaLnBrk="1">
              <a:lnSpc>
                <a:spcPct val="100000"/>
              </a:lnSpc>
              <a:spcBef>
                <a:spcPct val="0"/>
              </a:spcBef>
            </a:pPr>
            <a:r>
              <a:rPr lang="en-US" altLang="en-US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www.myskyworldonline.com</a:t>
            </a:r>
            <a:endParaRPr lang="en-US" altLang="en-US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94565889"/>
              </p:ext>
            </p:extLst>
          </p:nvPr>
        </p:nvGraphicFramePr>
        <p:xfrm>
          <a:off x="450377" y="1566382"/>
          <a:ext cx="11300346" cy="483786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5723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553058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597935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631648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398154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2220509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1641808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</a:tblGrid>
              <a:tr h="709682">
                <a:tc>
                  <a:txBody>
                    <a:bodyPr/>
                    <a:lstStyle/>
                    <a:p>
                      <a:pPr marL="457200" lvl="1" indent="0" algn="l">
                        <a:lnSpc>
                          <a:spcPct val="25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en-US" sz="1400" u="none" dirty="0">
                          <a:solidFill>
                            <a:srgbClr val="FF0000"/>
                          </a:solidFill>
                          <a:latin typeface="Arial Black" panose="020B0A04020102020204" pitchFamily="34" charset="0"/>
                        </a:rPr>
                        <a:t>S.NO</a:t>
                      </a:r>
                      <a:endParaRPr lang="en-US" sz="1400" b="1" u="none" dirty="0">
                        <a:solidFill>
                          <a:srgbClr val="FF0000"/>
                        </a:solidFill>
                        <a:latin typeface="Arial Black" panose="020B0A040201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lvl="1" indent="0" algn="l">
                        <a:lnSpc>
                          <a:spcPct val="25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en-US" sz="1400" u="none" dirty="0">
                          <a:solidFill>
                            <a:srgbClr val="FF0000"/>
                          </a:solidFill>
                          <a:latin typeface="Arial Black" panose="020B0A04020102020204" pitchFamily="34" charset="0"/>
                        </a:rPr>
                        <a:t>LEVELS</a:t>
                      </a:r>
                      <a:endParaRPr lang="en-US" sz="1400" b="1" u="none" dirty="0">
                        <a:solidFill>
                          <a:srgbClr val="FF0000"/>
                        </a:solidFill>
                        <a:latin typeface="Arial Black" panose="020B0A040201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lvl="1" indent="0" algn="l">
                        <a:lnSpc>
                          <a:spcPct val="15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en-US" sz="1400" u="none" dirty="0">
                          <a:solidFill>
                            <a:srgbClr val="FF0000"/>
                          </a:solidFill>
                          <a:latin typeface="Arial Black" panose="020B0A04020102020204" pitchFamily="34" charset="0"/>
                        </a:rPr>
                        <a:t>TOTAL BV</a:t>
                      </a:r>
                      <a:endParaRPr lang="en-US" sz="1400" b="1" u="none" dirty="0">
                        <a:solidFill>
                          <a:srgbClr val="FF0000"/>
                        </a:solidFill>
                        <a:latin typeface="Arial Black" panose="020B0A040201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50000"/>
                        </a:lnSpc>
                      </a:pPr>
                      <a:r>
                        <a:rPr lang="en-GB" sz="1400" dirty="0">
                          <a:solidFill>
                            <a:srgbClr val="FF0000"/>
                          </a:solidFill>
                          <a:latin typeface="Arial Black" panose="020B0A04020102020204" pitchFamily="34" charset="0"/>
                        </a:rPr>
                        <a:t>MATCHING INCOME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50000"/>
                        </a:lnSpc>
                      </a:pPr>
                      <a:r>
                        <a:rPr lang="en-GB" sz="1400" dirty="0">
                          <a:solidFill>
                            <a:srgbClr val="FF0000"/>
                          </a:solidFill>
                          <a:latin typeface="Arial Black" panose="020B0A04020102020204" pitchFamily="34" charset="0"/>
                        </a:rPr>
                        <a:t>LEVEL BONOUS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250000"/>
                        </a:lnSpc>
                      </a:pPr>
                      <a:r>
                        <a:rPr lang="en-GB" sz="1400" dirty="0">
                          <a:solidFill>
                            <a:srgbClr val="FF0000"/>
                          </a:solidFill>
                          <a:latin typeface="Arial Black" panose="020B0A04020102020204" pitchFamily="34" charset="0"/>
                        </a:rPr>
                        <a:t>REWARD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250000"/>
                        </a:lnSpc>
                      </a:pPr>
                      <a:r>
                        <a:rPr lang="en-GB" sz="1400" dirty="0">
                          <a:solidFill>
                            <a:srgbClr val="FF0000"/>
                          </a:solidFill>
                          <a:latin typeface="Arial Black" panose="020B0A04020102020204" pitchFamily="34" charset="0"/>
                        </a:rPr>
                        <a:t>TRIP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64761"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Arial Black" panose="020B0A04020102020204" pitchFamily="34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4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Arial Black" panose="020B0A04020102020204" pitchFamily="34" charset="0"/>
                        </a:rPr>
                        <a:t>BRONZE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4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solidFill>
                            <a:srgbClr val="002060"/>
                          </a:solidFill>
                          <a:latin typeface="Arial Black" panose="020B0A04020102020204" pitchFamily="34" charset="0"/>
                        </a:rPr>
                        <a:t>600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4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Arial Black" panose="020B0A04020102020204" pitchFamily="34" charset="0"/>
                        </a:rPr>
                        <a:t>₹1500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4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solidFill>
                            <a:srgbClr val="C00000"/>
                          </a:solidFill>
                          <a:latin typeface="Arial Black" panose="020B0A04020102020204" pitchFamily="34" charset="0"/>
                        </a:rPr>
                        <a:t>₹1100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4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solidFill>
                            <a:srgbClr val="002060"/>
                          </a:solidFill>
                          <a:latin typeface="Arial Black" panose="020B0A04020102020204" pitchFamily="34" charset="0"/>
                        </a:rPr>
                        <a:t>-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4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 Black" panose="020B0A04020102020204" pitchFamily="34" charset="0"/>
                        </a:rPr>
                        <a:t>-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4"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64761"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Arial Black" panose="020B0A04020102020204" pitchFamily="34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4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Arial Black" panose="020B0A04020102020204" pitchFamily="34" charset="0"/>
                        </a:rPr>
                        <a:t>SLIVER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4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solidFill>
                            <a:srgbClr val="002060"/>
                          </a:solidFill>
                          <a:latin typeface="Arial Black" panose="020B0A04020102020204" pitchFamily="34" charset="0"/>
                        </a:rPr>
                        <a:t>1500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4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Arial Black" panose="020B0A04020102020204" pitchFamily="34" charset="0"/>
                        </a:rPr>
                        <a:t>₹3750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4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solidFill>
                            <a:srgbClr val="C00000"/>
                          </a:solidFill>
                          <a:latin typeface="Arial Black" panose="020B0A04020102020204" pitchFamily="34" charset="0"/>
                        </a:rPr>
                        <a:t>₹2500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4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solidFill>
                            <a:srgbClr val="002060"/>
                          </a:solidFill>
                          <a:latin typeface="Arial Black" panose="020B0A04020102020204" pitchFamily="34" charset="0"/>
                        </a:rPr>
                        <a:t>-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4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 Black" panose="020B0A04020102020204" pitchFamily="34" charset="0"/>
                        </a:rPr>
                        <a:t>-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4"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64761"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Arial Black" panose="020B0A04020102020204" pitchFamily="34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4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Arial Black" panose="020B0A04020102020204" pitchFamily="34" charset="0"/>
                        </a:rPr>
                        <a:t>GOLD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4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solidFill>
                            <a:srgbClr val="002060"/>
                          </a:solidFill>
                          <a:latin typeface="Arial Black" panose="020B0A04020102020204" pitchFamily="34" charset="0"/>
                        </a:rPr>
                        <a:t>4800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4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Arial Black" panose="020B0A04020102020204" pitchFamily="34" charset="0"/>
                        </a:rPr>
                        <a:t>₹12000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4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solidFill>
                            <a:srgbClr val="C00000"/>
                          </a:solidFill>
                          <a:latin typeface="Arial Black" panose="020B0A04020102020204" pitchFamily="34" charset="0"/>
                        </a:rPr>
                        <a:t>₹4500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4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solidFill>
                            <a:srgbClr val="002060"/>
                          </a:solidFill>
                          <a:latin typeface="Arial Black" panose="020B0A04020102020204" pitchFamily="34" charset="0"/>
                        </a:rPr>
                        <a:t>SMARTWATCH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4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 Black" panose="020B0A04020102020204" pitchFamily="34" charset="0"/>
                        </a:rPr>
                        <a:t>-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4"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82885"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Arial Black" panose="020B0A04020102020204" pitchFamily="34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4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Arial Black" panose="020B0A04020102020204" pitchFamily="34" charset="0"/>
                        </a:rPr>
                        <a:t>PLATINUM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4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solidFill>
                            <a:srgbClr val="002060"/>
                          </a:solidFill>
                          <a:latin typeface="Arial Black" panose="020B0A04020102020204" pitchFamily="34" charset="0"/>
                        </a:rPr>
                        <a:t>12000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4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Arial Black" panose="020B0A04020102020204" pitchFamily="34" charset="0"/>
                        </a:rPr>
                        <a:t>₹30000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4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solidFill>
                            <a:srgbClr val="C00000"/>
                          </a:solidFill>
                          <a:latin typeface="Arial Black" panose="020B0A04020102020204" pitchFamily="34" charset="0"/>
                        </a:rPr>
                        <a:t>₹9000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4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>
                          <a:solidFill>
                            <a:srgbClr val="002060"/>
                          </a:solidFill>
                          <a:latin typeface="Arial Black" panose="020B0A04020102020204" pitchFamily="34" charset="0"/>
                        </a:rPr>
                        <a:t>₹5000 </a:t>
                      </a:r>
                      <a:r>
                        <a:rPr lang="en-GB" sz="1400" dirty="0">
                          <a:solidFill>
                            <a:srgbClr val="002060"/>
                          </a:solidFill>
                          <a:latin typeface="Arial Black" panose="020B0A04020102020204" pitchFamily="34" charset="0"/>
                        </a:rPr>
                        <a:t>LAPTOP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4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Arial Black" panose="020B0A04020102020204" pitchFamily="34" charset="0"/>
                        </a:rPr>
                        <a:t>MANALI TRIP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4"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68309"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Arial Black" panose="020B0A04020102020204" pitchFamily="34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4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Arial Black" panose="020B0A04020102020204" pitchFamily="34" charset="0"/>
                        </a:rPr>
                        <a:t>TOPAZ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4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solidFill>
                            <a:srgbClr val="002060"/>
                          </a:solidFill>
                          <a:latin typeface="Arial Black" panose="020B0A04020102020204" pitchFamily="34" charset="0"/>
                        </a:rPr>
                        <a:t>30000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4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Arial Black" panose="020B0A04020102020204" pitchFamily="34" charset="0"/>
                        </a:rPr>
                        <a:t>₹75000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4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solidFill>
                            <a:srgbClr val="C00000"/>
                          </a:solidFill>
                          <a:latin typeface="Arial Black" panose="020B0A04020102020204" pitchFamily="34" charset="0"/>
                        </a:rPr>
                        <a:t>₹18000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4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solidFill>
                            <a:srgbClr val="002060"/>
                          </a:solidFill>
                          <a:latin typeface="Arial Black" panose="020B0A04020102020204" pitchFamily="34" charset="0"/>
                        </a:rPr>
                        <a:t>₹20000</a:t>
                      </a:r>
                      <a:r>
                        <a:rPr lang="en-GB" sz="1400" baseline="0" dirty="0">
                          <a:solidFill>
                            <a:srgbClr val="002060"/>
                          </a:solidFill>
                          <a:latin typeface="Arial Black" panose="020B0A04020102020204" pitchFamily="34" charset="0"/>
                        </a:rPr>
                        <a:t> BIKE FUND</a:t>
                      </a:r>
                      <a:endParaRPr lang="en-GB" sz="1400" dirty="0">
                        <a:solidFill>
                          <a:srgbClr val="002060"/>
                        </a:solidFill>
                        <a:latin typeface="Arial Black" panose="020B0A040201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4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Arial Black" panose="020B0A04020102020204" pitchFamily="34" charset="0"/>
                        </a:rPr>
                        <a:t>THAILAND</a:t>
                      </a:r>
                      <a:endParaRPr lang="en-GB" sz="140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Arial Black" panose="020B0A040201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4"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64761"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Arial Black" panose="020B0A04020102020204" pitchFamily="34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4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Arial Black" panose="020B0A04020102020204" pitchFamily="34" charset="0"/>
                        </a:rPr>
                        <a:t>EMRALD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4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solidFill>
                            <a:srgbClr val="002060"/>
                          </a:solidFill>
                          <a:latin typeface="Arial Black" panose="020B0A04020102020204" pitchFamily="34" charset="0"/>
                        </a:rPr>
                        <a:t>75000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4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Arial Black" panose="020B0A04020102020204" pitchFamily="34" charset="0"/>
                        </a:rPr>
                        <a:t>₹187500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4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solidFill>
                            <a:srgbClr val="C00000"/>
                          </a:solidFill>
                          <a:latin typeface="Arial Black" panose="020B0A04020102020204" pitchFamily="34" charset="0"/>
                        </a:rPr>
                        <a:t>₹31000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4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solidFill>
                            <a:srgbClr val="002060"/>
                          </a:solidFill>
                          <a:latin typeface="Arial Black" panose="020B0A04020102020204" pitchFamily="34" charset="0"/>
                        </a:rPr>
                        <a:t>-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4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Arial Black" panose="020B0A04020102020204" pitchFamily="34" charset="0"/>
                        </a:rPr>
                        <a:t>4. PAX GOA</a:t>
                      </a:r>
                      <a:r>
                        <a:rPr lang="en-GB" sz="1400" baseline="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Arial Black" panose="020B0A04020102020204" pitchFamily="34" charset="0"/>
                        </a:rPr>
                        <a:t> </a:t>
                      </a:r>
                      <a:endParaRPr lang="en-GB" sz="140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Arial Black" panose="020B0A040201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4"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364761"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Arial Black" panose="020B0A04020102020204" pitchFamily="34" charset="0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4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Arial Black" panose="020B0A04020102020204" pitchFamily="34" charset="0"/>
                        </a:rPr>
                        <a:t>SPPAIRE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4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solidFill>
                            <a:srgbClr val="002060"/>
                          </a:solidFill>
                          <a:latin typeface="Arial Black" panose="020B0A04020102020204" pitchFamily="34" charset="0"/>
                        </a:rPr>
                        <a:t>150000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4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Arial Black" panose="020B0A04020102020204" pitchFamily="34" charset="0"/>
                        </a:rPr>
                        <a:t>₹375000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4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solidFill>
                            <a:srgbClr val="C00000"/>
                          </a:solidFill>
                          <a:latin typeface="Arial Black" panose="020B0A04020102020204" pitchFamily="34" charset="0"/>
                        </a:rPr>
                        <a:t>₹51000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4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>
                          <a:solidFill>
                            <a:srgbClr val="002060"/>
                          </a:solidFill>
                          <a:latin typeface="Arial Black" panose="020B0A04020102020204" pitchFamily="34" charset="0"/>
                        </a:rPr>
                        <a:t>-</a:t>
                      </a:r>
                      <a:endParaRPr lang="en-GB" sz="1400" dirty="0">
                        <a:solidFill>
                          <a:srgbClr val="002060"/>
                        </a:solidFill>
                        <a:latin typeface="Arial Black" panose="020B0A040201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4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Arial Black" panose="020B0A04020102020204" pitchFamily="34" charset="0"/>
                        </a:rPr>
                        <a:t>MALAYSIA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4"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402686"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Arial Black" panose="020B0A04020102020204" pitchFamily="34" charset="0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4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Arial Black" panose="020B0A04020102020204" pitchFamily="34" charset="0"/>
                        </a:rPr>
                        <a:t>RUBY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4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solidFill>
                            <a:srgbClr val="002060"/>
                          </a:solidFill>
                          <a:latin typeface="Arial Black" panose="020B0A04020102020204" pitchFamily="34" charset="0"/>
                        </a:rPr>
                        <a:t>270000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4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Arial Black" panose="020B0A04020102020204" pitchFamily="34" charset="0"/>
                        </a:rPr>
                        <a:t>₹675000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4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solidFill>
                            <a:srgbClr val="C00000"/>
                          </a:solidFill>
                          <a:latin typeface="Arial Black" panose="020B0A04020102020204" pitchFamily="34" charset="0"/>
                        </a:rPr>
                        <a:t>₹</a:t>
                      </a:r>
                      <a:r>
                        <a:rPr lang="en-GB" sz="1600" dirty="0" smtClean="0">
                          <a:solidFill>
                            <a:srgbClr val="C00000"/>
                          </a:solidFill>
                          <a:latin typeface="Arial Black" panose="020B0A04020102020204" pitchFamily="34" charset="0"/>
                        </a:rPr>
                        <a:t>100000</a:t>
                      </a:r>
                      <a:endParaRPr lang="en-GB" sz="1600" dirty="0">
                        <a:solidFill>
                          <a:srgbClr val="C00000"/>
                        </a:solidFill>
                        <a:latin typeface="Arial Black" panose="020B0A040201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4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solidFill>
                            <a:srgbClr val="002060"/>
                          </a:solidFill>
                          <a:latin typeface="Arial Black" panose="020B0A04020102020204" pitchFamily="34" charset="0"/>
                        </a:rPr>
                        <a:t>-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4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Arial Black" panose="020B0A04020102020204" pitchFamily="34" charset="0"/>
                        </a:rPr>
                        <a:t>DUBAI</a:t>
                      </a:r>
                      <a:endParaRPr lang="en-GB" sz="140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Arial Black" panose="020B0A040201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4"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395590"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Arial Black" panose="020B0A04020102020204" pitchFamily="34" charset="0"/>
                        </a:rPr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4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Arial Black" panose="020B0A04020102020204" pitchFamily="34" charset="0"/>
                        </a:rPr>
                        <a:t>OPAL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4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solidFill>
                            <a:srgbClr val="002060"/>
                          </a:solidFill>
                          <a:latin typeface="Arial Black" panose="020B0A04020102020204" pitchFamily="34" charset="0"/>
                        </a:rPr>
                        <a:t>360000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4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Arial Black" panose="020B0A04020102020204" pitchFamily="34" charset="0"/>
                        </a:rPr>
                        <a:t>₹900000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4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>
                          <a:solidFill>
                            <a:srgbClr val="C00000"/>
                          </a:solidFill>
                          <a:latin typeface="Arial Black" panose="020B0A04020102020204" pitchFamily="34" charset="0"/>
                        </a:rPr>
                        <a:t>₹151000</a:t>
                      </a:r>
                      <a:endParaRPr lang="en-GB" sz="1600" dirty="0">
                        <a:solidFill>
                          <a:srgbClr val="C00000"/>
                        </a:solidFill>
                        <a:latin typeface="Arial Black" panose="020B0A040201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4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solidFill>
                            <a:srgbClr val="002060"/>
                          </a:solidFill>
                          <a:latin typeface="Arial Black" panose="020B0A04020102020204" pitchFamily="34" charset="0"/>
                        </a:rPr>
                        <a:t>-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4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Arial Black" panose="020B0A04020102020204" pitchFamily="34" charset="0"/>
                        </a:rPr>
                        <a:t>VIETNAM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4"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368309"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Arial Black" panose="020B0A04020102020204" pitchFamily="34" charset="0"/>
                        </a:rPr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4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Arial Black" panose="020B0A04020102020204" pitchFamily="34" charset="0"/>
                        </a:rPr>
                        <a:t>DIAMOND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4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solidFill>
                            <a:srgbClr val="002060"/>
                          </a:solidFill>
                          <a:latin typeface="Arial Black" panose="020B0A04020102020204" pitchFamily="34" charset="0"/>
                        </a:rPr>
                        <a:t>500000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4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Arial Black" panose="020B0A04020102020204" pitchFamily="34" charset="0"/>
                        </a:rPr>
                        <a:t>₹1250000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4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>
                          <a:solidFill>
                            <a:srgbClr val="C00000"/>
                          </a:solidFill>
                          <a:latin typeface="Arial Black" panose="020B0A04020102020204" pitchFamily="34" charset="0"/>
                        </a:rPr>
                        <a:t>₹251000</a:t>
                      </a:r>
                      <a:endParaRPr lang="en-GB" sz="1600" dirty="0">
                        <a:solidFill>
                          <a:srgbClr val="C00000"/>
                        </a:solidFill>
                        <a:latin typeface="Arial Black" panose="020B0A040201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4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solidFill>
                            <a:srgbClr val="002060"/>
                          </a:solidFill>
                          <a:latin typeface="Arial Black" panose="020B0A04020102020204" pitchFamily="34" charset="0"/>
                        </a:rPr>
                        <a:t>3LAKH</a:t>
                      </a:r>
                      <a:r>
                        <a:rPr lang="en-GB" sz="1400" baseline="0" dirty="0">
                          <a:solidFill>
                            <a:srgbClr val="002060"/>
                          </a:solidFill>
                          <a:latin typeface="Arial Black" panose="020B0A04020102020204" pitchFamily="34" charset="0"/>
                        </a:rPr>
                        <a:t> CAR FUND</a:t>
                      </a:r>
                      <a:endParaRPr lang="en-GB" sz="1400" dirty="0">
                        <a:solidFill>
                          <a:srgbClr val="002060"/>
                        </a:solidFill>
                        <a:latin typeface="Arial Black" panose="020B0A040201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4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Arial Black" panose="020B0A04020102020204" pitchFamily="34" charset="0"/>
                        </a:rPr>
                        <a:t>COUPLE</a:t>
                      </a:r>
                      <a:r>
                        <a:rPr lang="en-GB" sz="1400" baseline="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Arial Black" panose="020B0A04020102020204" pitchFamily="34" charset="0"/>
                        </a:rPr>
                        <a:t> BALI</a:t>
                      </a:r>
                      <a:endParaRPr lang="en-GB" sz="140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Arial Black" panose="020B0A040201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4"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364761">
                <a:tc>
                  <a:txBody>
                    <a:bodyPr/>
                    <a:lstStyle/>
                    <a:p>
                      <a:pPr algn="ctr"/>
                      <a:endParaRPr lang="en-GB" sz="1600" dirty="0">
                        <a:latin typeface="Arial Black" panose="020B0A040201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600" dirty="0">
                        <a:latin typeface="Arial Black" panose="020B0A040201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Arial Black" panose="020B0A04020102020204" pitchFamily="34" charset="0"/>
                        </a:rPr>
                        <a:t>TOTAL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solidFill>
                            <a:srgbClr val="FF0000"/>
                          </a:solidFill>
                          <a:latin typeface="Arial Black" panose="020B0A04020102020204" pitchFamily="34" charset="0"/>
                        </a:rPr>
                        <a:t>₹35,09,750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>
                          <a:solidFill>
                            <a:srgbClr val="FF0000"/>
                          </a:solidFill>
                          <a:latin typeface="Arial Black" panose="020B0A04020102020204" pitchFamily="34" charset="0"/>
                        </a:rPr>
                        <a:t>₹6,19,100</a:t>
                      </a:r>
                      <a:endParaRPr lang="en-GB" sz="1600" dirty="0">
                        <a:solidFill>
                          <a:srgbClr val="FF0000"/>
                        </a:solidFill>
                        <a:latin typeface="Arial Black" panose="020B0A040201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>
                          <a:solidFill>
                            <a:srgbClr val="FF0000"/>
                          </a:solidFill>
                          <a:latin typeface="Arial Black" panose="020B0A04020102020204" pitchFamily="34" charset="0"/>
                        </a:rPr>
                        <a:t>₹3,27,500</a:t>
                      </a:r>
                      <a:endParaRPr lang="en-GB" sz="1600" dirty="0">
                        <a:solidFill>
                          <a:srgbClr val="FF0000"/>
                        </a:solidFill>
                        <a:latin typeface="Arial Black" panose="020B0A040201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>
                          <a:solidFill>
                            <a:srgbClr val="FF0000"/>
                          </a:solidFill>
                          <a:latin typeface="Arial Black" panose="020B0A04020102020204" pitchFamily="34" charset="0"/>
                        </a:rPr>
                        <a:t>₹5,00,000</a:t>
                      </a:r>
                      <a:endParaRPr lang="en-GB" sz="1600" dirty="0">
                        <a:solidFill>
                          <a:srgbClr val="FF0000"/>
                        </a:solidFill>
                        <a:latin typeface="Arial Black" panose="020B0A040201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6" name="Rectangle 5"/>
          <p:cNvSpPr/>
          <p:nvPr/>
        </p:nvSpPr>
        <p:spPr>
          <a:xfrm>
            <a:off x="2210934" y="452147"/>
            <a:ext cx="7917540" cy="9830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u="sng" dirty="0" smtClean="0">
                <a:solidFill>
                  <a:srgbClr val="002060"/>
                </a:solidFill>
                <a:latin typeface="Algerian" panose="04020705040A02060702" pitchFamily="82" charset="0"/>
              </a:rPr>
              <a:t>RECOGNITIONS</a:t>
            </a:r>
            <a:endParaRPr lang="en-US" sz="5400" u="sng" dirty="0">
              <a:solidFill>
                <a:srgbClr val="002060"/>
              </a:solidFill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4966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Paper Style 3d Rectangles Whit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12192001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9" y="1438"/>
            <a:ext cx="2876716" cy="1126004"/>
          </a:xfrm>
          <a:prstGeom prst="rect">
            <a:avLst/>
          </a:prstGeom>
        </p:spPr>
      </p:pic>
      <p:sp>
        <p:nvSpPr>
          <p:cNvPr id="4" name="Rectangle 12">
            <a:extLst>
              <a:ext uri="{FF2B5EF4-FFF2-40B4-BE49-F238E27FC236}">
                <a16:creationId xmlns:a16="http://schemas.microsoft.com/office/drawing/2014/main" xmlns="" id="{9A7DF47B-7739-4305-A2B4-DC99F11D0F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90151" y="6433138"/>
            <a:ext cx="4041428" cy="4393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00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65160" tIns="65160" rIns="65160" bIns="65160" anchor="ctr">
            <a:spAutoFit/>
          </a:bodyPr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</a:tabLst>
              <a:defRPr sz="3600">
                <a:solidFill>
                  <a:srgbClr val="000000"/>
                </a:solidFill>
                <a:latin typeface="Helvetica Light" charset="0"/>
                <a:cs typeface="Helvetica Light" charset="0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</a:tabLst>
              <a:defRPr sz="3600">
                <a:solidFill>
                  <a:srgbClr val="000000"/>
                </a:solidFill>
                <a:latin typeface="Helvetica Light" charset="0"/>
                <a:cs typeface="Helvetica Light" charset="0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</a:tabLst>
              <a:defRPr sz="3600">
                <a:solidFill>
                  <a:srgbClr val="000000"/>
                </a:solidFill>
                <a:latin typeface="Helvetica Light" charset="0"/>
                <a:cs typeface="Helvetica Light" charset="0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</a:tabLst>
              <a:defRPr sz="3600">
                <a:solidFill>
                  <a:srgbClr val="000000"/>
                </a:solidFill>
                <a:latin typeface="Helvetica Light" charset="0"/>
                <a:cs typeface="Helvetica Light" charset="0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</a:tabLst>
              <a:defRPr sz="2000">
                <a:solidFill>
                  <a:srgbClr val="000000"/>
                </a:solidFill>
                <a:latin typeface="Helvetica Light" charset="0"/>
                <a:cs typeface="Helvetica Light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</a:tabLst>
              <a:defRPr sz="2000">
                <a:solidFill>
                  <a:srgbClr val="000000"/>
                </a:solidFill>
                <a:latin typeface="Helvetica Light" charset="0"/>
                <a:cs typeface="Helvetica Light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</a:tabLst>
              <a:defRPr sz="2000">
                <a:solidFill>
                  <a:srgbClr val="000000"/>
                </a:solidFill>
                <a:latin typeface="Helvetica Light" charset="0"/>
                <a:cs typeface="Helvetica Light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</a:tabLst>
              <a:defRPr sz="2000">
                <a:solidFill>
                  <a:srgbClr val="000000"/>
                </a:solidFill>
                <a:latin typeface="Helvetica Light" charset="0"/>
                <a:cs typeface="Helvetica Light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</a:tabLst>
              <a:defRPr sz="2000">
                <a:solidFill>
                  <a:srgbClr val="000000"/>
                </a:solidFill>
                <a:latin typeface="Helvetica Light" charset="0"/>
                <a:cs typeface="Helvetica Light" charset="0"/>
              </a:defRPr>
            </a:lvl9pPr>
          </a:lstStyle>
          <a:p>
            <a:pPr algn="ctr" eaLnBrk="1">
              <a:lnSpc>
                <a:spcPct val="100000"/>
              </a:lnSpc>
              <a:spcBef>
                <a:spcPct val="0"/>
              </a:spcBef>
            </a:pPr>
            <a:r>
              <a:rPr lang="en-US" altLang="en-US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www.myskyworldonline.com</a:t>
            </a:r>
            <a:endParaRPr lang="en-US" altLang="en-US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17419" y="2784766"/>
            <a:ext cx="10851416" cy="266958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rgbClr val="002060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285744" indent="-285744" algn="just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Switch off/ silent 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your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mobile phone.</a:t>
            </a:r>
          </a:p>
          <a:p>
            <a:pPr marL="285744" indent="-285744" algn="just">
              <a:buFont typeface="Arial" panose="020B0604020202020204" pitchFamily="34" charset="0"/>
              <a:buChar char="•"/>
            </a:pP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44" indent="-285744" algn="just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 not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leave your seat 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during the presentation</a:t>
            </a:r>
          </a:p>
          <a:p>
            <a:pPr algn="just"/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If you have any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question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you can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ask 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 the end of the presentation</a:t>
            </a:r>
          </a:p>
        </p:txBody>
      </p:sp>
      <p:sp>
        <p:nvSpPr>
          <p:cNvPr id="8" name="Rectangle 7"/>
          <p:cNvSpPr/>
          <p:nvPr/>
        </p:nvSpPr>
        <p:spPr>
          <a:xfrm>
            <a:off x="1860884" y="1547332"/>
            <a:ext cx="8652923" cy="97127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5400" b="1" u="sng" dirty="0">
                <a:solidFill>
                  <a:srgbClr val="002060"/>
                </a:solidFill>
                <a:latin typeface="Algerian" panose="04020705040A02060702" pitchFamily="82" charset="0"/>
                <a:cs typeface="Microsoft Uighur" panose="02000000000000000000" pitchFamily="2" charset="-78"/>
              </a:rPr>
              <a:t>IMPORTANT INFORMATION</a:t>
            </a:r>
          </a:p>
        </p:txBody>
      </p:sp>
    </p:spTree>
    <p:extLst>
      <p:ext uri="{BB962C8B-B14F-4D97-AF65-F5344CB8AC3E}">
        <p14:creationId xmlns:p14="http://schemas.microsoft.com/office/powerpoint/2010/main" val="2863107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Paper Style 3d Rectangles Whit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12192001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9" y="1438"/>
            <a:ext cx="2876716" cy="1126004"/>
          </a:xfrm>
          <a:prstGeom prst="rect">
            <a:avLst/>
          </a:prstGeom>
        </p:spPr>
      </p:pic>
      <p:sp>
        <p:nvSpPr>
          <p:cNvPr id="4" name="Rectangle 12">
            <a:extLst>
              <a:ext uri="{FF2B5EF4-FFF2-40B4-BE49-F238E27FC236}">
                <a16:creationId xmlns:a16="http://schemas.microsoft.com/office/drawing/2014/main" xmlns="" id="{9A7DF47B-7739-4305-A2B4-DC99F11D0F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90151" y="6433138"/>
            <a:ext cx="4041428" cy="4393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00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65160" tIns="65160" rIns="65160" bIns="65160" anchor="ctr">
            <a:spAutoFit/>
          </a:bodyPr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</a:tabLst>
              <a:defRPr sz="3600">
                <a:solidFill>
                  <a:srgbClr val="000000"/>
                </a:solidFill>
                <a:latin typeface="Helvetica Light" charset="0"/>
                <a:cs typeface="Helvetica Light" charset="0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</a:tabLst>
              <a:defRPr sz="3600">
                <a:solidFill>
                  <a:srgbClr val="000000"/>
                </a:solidFill>
                <a:latin typeface="Helvetica Light" charset="0"/>
                <a:cs typeface="Helvetica Light" charset="0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</a:tabLst>
              <a:defRPr sz="3600">
                <a:solidFill>
                  <a:srgbClr val="000000"/>
                </a:solidFill>
                <a:latin typeface="Helvetica Light" charset="0"/>
                <a:cs typeface="Helvetica Light" charset="0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</a:tabLst>
              <a:defRPr sz="3600">
                <a:solidFill>
                  <a:srgbClr val="000000"/>
                </a:solidFill>
                <a:latin typeface="Helvetica Light" charset="0"/>
                <a:cs typeface="Helvetica Light" charset="0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</a:tabLst>
              <a:defRPr sz="2000">
                <a:solidFill>
                  <a:srgbClr val="000000"/>
                </a:solidFill>
                <a:latin typeface="Helvetica Light" charset="0"/>
                <a:cs typeface="Helvetica Light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</a:tabLst>
              <a:defRPr sz="2000">
                <a:solidFill>
                  <a:srgbClr val="000000"/>
                </a:solidFill>
                <a:latin typeface="Helvetica Light" charset="0"/>
                <a:cs typeface="Helvetica Light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</a:tabLst>
              <a:defRPr sz="2000">
                <a:solidFill>
                  <a:srgbClr val="000000"/>
                </a:solidFill>
                <a:latin typeface="Helvetica Light" charset="0"/>
                <a:cs typeface="Helvetica Light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</a:tabLst>
              <a:defRPr sz="2000">
                <a:solidFill>
                  <a:srgbClr val="000000"/>
                </a:solidFill>
                <a:latin typeface="Helvetica Light" charset="0"/>
                <a:cs typeface="Helvetica Light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</a:tabLst>
              <a:defRPr sz="2000">
                <a:solidFill>
                  <a:srgbClr val="000000"/>
                </a:solidFill>
                <a:latin typeface="Helvetica Light" charset="0"/>
                <a:cs typeface="Helvetica Light" charset="0"/>
              </a:defRPr>
            </a:lvl9pPr>
          </a:lstStyle>
          <a:p>
            <a:pPr algn="ctr" eaLnBrk="1">
              <a:lnSpc>
                <a:spcPct val="100000"/>
              </a:lnSpc>
              <a:spcBef>
                <a:spcPct val="0"/>
              </a:spcBef>
            </a:pPr>
            <a:r>
              <a:rPr lang="en-US" altLang="en-US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www.myskyworldonline.com</a:t>
            </a:r>
            <a:endParaRPr lang="en-US" altLang="en-US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736E7530-B6C5-4E19-B7DF-638421AE1AAC}"/>
              </a:ext>
            </a:extLst>
          </p:cNvPr>
          <p:cNvSpPr/>
          <p:nvPr/>
        </p:nvSpPr>
        <p:spPr>
          <a:xfrm>
            <a:off x="2248036" y="842103"/>
            <a:ext cx="8897257" cy="4234864"/>
          </a:xfrm>
          <a:prstGeom prst="rect">
            <a:avLst/>
          </a:prstGeom>
        </p:spPr>
        <p:txBody>
          <a:bodyPr>
            <a:prstTxWarp prst="textPlain">
              <a:avLst/>
            </a:prstTxWarp>
            <a:spAutoFit/>
          </a:bodyPr>
          <a:lstStyle/>
          <a:p>
            <a:pPr>
              <a:defRPr/>
            </a:pPr>
            <a:r>
              <a:rPr lang="en-ZW" sz="6000" b="1" dirty="0">
                <a:ln>
                  <a:solidFill>
                    <a:srgbClr val="7030A0"/>
                  </a:solidFill>
                </a:ln>
                <a:solidFill>
                  <a:srgbClr val="002060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Imprint MT Shadow" panose="04020605060303030202" pitchFamily="82" charset="0"/>
              </a:rPr>
              <a:t>   </a:t>
            </a:r>
          </a:p>
          <a:p>
            <a:pPr>
              <a:defRPr/>
            </a:pPr>
            <a:r>
              <a:rPr lang="en-ZW" sz="6000" b="1" dirty="0">
                <a:ln>
                  <a:solidFill>
                    <a:srgbClr val="7030A0"/>
                  </a:solidFill>
                </a:ln>
                <a:solidFill>
                  <a:srgbClr val="002060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Imprint MT Shadow" panose="04020605060303030202" pitchFamily="82" charset="0"/>
              </a:rPr>
              <a:t> </a:t>
            </a:r>
            <a:r>
              <a:rPr lang="en-ZW" sz="6000" b="1" dirty="0">
                <a:ln>
                  <a:solidFill>
                    <a:srgbClr val="7030A0"/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Imprint MT Shadow" panose="04020605060303030202" pitchFamily="82" charset="0"/>
              </a:rPr>
              <a:t>Business week</a:t>
            </a:r>
          </a:p>
          <a:p>
            <a:pPr>
              <a:defRPr/>
            </a:pPr>
            <a:r>
              <a:rPr lang="en-ZW" sz="4000" dirty="0">
                <a:ln>
                  <a:solidFill>
                    <a:srgbClr val="7030A0"/>
                  </a:solidFill>
                </a:ln>
                <a:solidFill>
                  <a:schemeClr val="tx2">
                    <a:lumMod val="90000"/>
                    <a:lumOff val="10000"/>
                  </a:schemeClr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Imprint MT Shadow" panose="04020605060303030202" pitchFamily="82" charset="0"/>
              </a:rPr>
              <a:t>                  </a:t>
            </a:r>
            <a:r>
              <a:rPr lang="en-ZW" sz="3600" dirty="0">
                <a:ln>
                  <a:solidFill>
                    <a:srgbClr val="7030A0"/>
                  </a:solidFill>
                </a:ln>
                <a:solidFill>
                  <a:schemeClr val="tx2">
                    <a:lumMod val="90000"/>
                    <a:lumOff val="10000"/>
                  </a:schemeClr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Imprint MT Shadow" panose="04020605060303030202" pitchFamily="82" charset="0"/>
              </a:rPr>
              <a:t>from</a:t>
            </a:r>
          </a:p>
          <a:p>
            <a:pPr>
              <a:defRPr/>
            </a:pPr>
            <a:r>
              <a:rPr lang="en-ZW" sz="4000" dirty="0">
                <a:ln>
                  <a:solidFill>
                    <a:srgbClr val="7030A0"/>
                  </a:solidFill>
                </a:ln>
                <a:solidFill>
                  <a:schemeClr val="tx2">
                    <a:lumMod val="90000"/>
                    <a:lumOff val="10000"/>
                  </a:schemeClr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Imprint MT Shadow" panose="04020605060303030202" pitchFamily="82" charset="0"/>
              </a:rPr>
              <a:t>        Thursday TO Wednesday</a:t>
            </a:r>
          </a:p>
          <a:p>
            <a:pPr>
              <a:defRPr/>
            </a:pPr>
            <a:endParaRPr lang="en-ZW" sz="4000" dirty="0">
              <a:ln>
                <a:solidFill>
                  <a:srgbClr val="7030A0"/>
                </a:solidFill>
              </a:ln>
              <a:solidFill>
                <a:schemeClr val="tx2">
                  <a:lumMod val="90000"/>
                  <a:lumOff val="10000"/>
                </a:schemeClr>
              </a:solidFill>
              <a:effectLst>
                <a:glow rad="139700">
                  <a:schemeClr val="accent1">
                    <a:satMod val="175000"/>
                    <a:alpha val="40000"/>
                  </a:schemeClr>
                </a:glow>
              </a:effectLst>
              <a:latin typeface="Imprint MT Shadow" panose="04020605060303030202" pitchFamily="82" charset="0"/>
            </a:endParaRPr>
          </a:p>
          <a:p>
            <a:pPr>
              <a:defRPr/>
            </a:pPr>
            <a:r>
              <a:rPr lang="en-ZW" sz="4400" dirty="0">
                <a:ln>
                  <a:solidFill>
                    <a:srgbClr val="7030A0"/>
                  </a:solidFill>
                </a:ln>
                <a:solidFill>
                  <a:schemeClr val="tx2">
                    <a:lumMod val="90000"/>
                    <a:lumOff val="10000"/>
                  </a:schemeClr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Imprint MT Shadow" panose="04020605060303030202" pitchFamily="82" charset="0"/>
              </a:rPr>
              <a:t>         Receive Your income </a:t>
            </a:r>
          </a:p>
          <a:p>
            <a:pPr>
              <a:defRPr/>
            </a:pPr>
            <a:r>
              <a:rPr lang="en-ZW" sz="4400" dirty="0">
                <a:ln>
                  <a:solidFill>
                    <a:srgbClr val="7030A0"/>
                  </a:solidFill>
                </a:ln>
                <a:solidFill>
                  <a:schemeClr val="tx2">
                    <a:lumMod val="90000"/>
                    <a:lumOff val="10000"/>
                  </a:schemeClr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Imprint MT Shadow" panose="04020605060303030202" pitchFamily="82" charset="0"/>
              </a:rPr>
              <a:t>                     on next </a:t>
            </a:r>
          </a:p>
          <a:p>
            <a:pPr>
              <a:defRPr/>
            </a:pPr>
            <a:r>
              <a:rPr lang="en-ZW" sz="4400" b="1" dirty="0">
                <a:ln>
                  <a:solidFill>
                    <a:srgbClr val="7030A0"/>
                  </a:solidFill>
                </a:ln>
                <a:solidFill>
                  <a:schemeClr val="tx2">
                    <a:lumMod val="90000"/>
                    <a:lumOff val="10000"/>
                  </a:schemeClr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Imprint MT Shadow" panose="04020605060303030202" pitchFamily="82" charset="0"/>
              </a:rPr>
              <a:t>                     </a:t>
            </a:r>
            <a:r>
              <a:rPr lang="en-ZW" sz="4400" b="1" dirty="0">
                <a:ln>
                  <a:solidFill>
                    <a:srgbClr val="7030A0"/>
                  </a:solidFill>
                </a:ln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Imprint MT Shadow" panose="04020605060303030202" pitchFamily="82" charset="0"/>
              </a:rPr>
              <a:t>Wednesday</a:t>
            </a:r>
            <a:endParaRPr lang="en-ZW" sz="6000" b="1" dirty="0">
              <a:ln>
                <a:solidFill>
                  <a:srgbClr val="7030A0"/>
                </a:solidFill>
              </a:ln>
              <a:effectLst>
                <a:glow rad="139700">
                  <a:schemeClr val="accent1">
                    <a:satMod val="175000"/>
                    <a:alpha val="40000"/>
                  </a:schemeClr>
                </a:glow>
              </a:effectLst>
              <a:latin typeface="Imprint MT Shadow" panose="04020605060303030202" pitchFamily="82" charset="0"/>
            </a:endParaRPr>
          </a:p>
        </p:txBody>
      </p:sp>
      <p:pic>
        <p:nvPicPr>
          <p:cNvPr id="10" name="Picture 5">
            <a:extLst>
              <a:ext uri="{FF2B5EF4-FFF2-40B4-BE49-F238E27FC236}">
                <a16:creationId xmlns="" xmlns:a16="http://schemas.microsoft.com/office/drawing/2014/main" id="{80B56FAF-622E-4B0C-8196-346E6C0603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94183" y="493485"/>
            <a:ext cx="2455636" cy="207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3">
            <a:extLst>
              <a:ext uri="{FF2B5EF4-FFF2-40B4-BE49-F238E27FC236}">
                <a16:creationId xmlns="" xmlns:a16="http://schemas.microsoft.com/office/drawing/2014/main" id="{1121A82A-19A9-49F3-92E6-7E60296B9D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60357" y="5222954"/>
            <a:ext cx="5031643" cy="11778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029" y="1835286"/>
            <a:ext cx="3302758" cy="5344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8706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Paper Style 3d Rectangles Whit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12192001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9" y="1438"/>
            <a:ext cx="2876716" cy="1126004"/>
          </a:xfrm>
          <a:prstGeom prst="rect">
            <a:avLst/>
          </a:prstGeom>
        </p:spPr>
      </p:pic>
      <p:sp>
        <p:nvSpPr>
          <p:cNvPr id="4" name="Rectangle 12">
            <a:extLst>
              <a:ext uri="{FF2B5EF4-FFF2-40B4-BE49-F238E27FC236}">
                <a16:creationId xmlns:a16="http://schemas.microsoft.com/office/drawing/2014/main" xmlns="" id="{9A7DF47B-7739-4305-A2B4-DC99F11D0F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90151" y="6433138"/>
            <a:ext cx="4041428" cy="4393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00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65160" tIns="65160" rIns="65160" bIns="65160" anchor="ctr">
            <a:spAutoFit/>
          </a:bodyPr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</a:tabLst>
              <a:defRPr sz="3600">
                <a:solidFill>
                  <a:srgbClr val="000000"/>
                </a:solidFill>
                <a:latin typeface="Helvetica Light" charset="0"/>
                <a:cs typeface="Helvetica Light" charset="0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</a:tabLst>
              <a:defRPr sz="3600">
                <a:solidFill>
                  <a:srgbClr val="000000"/>
                </a:solidFill>
                <a:latin typeface="Helvetica Light" charset="0"/>
                <a:cs typeface="Helvetica Light" charset="0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</a:tabLst>
              <a:defRPr sz="3600">
                <a:solidFill>
                  <a:srgbClr val="000000"/>
                </a:solidFill>
                <a:latin typeface="Helvetica Light" charset="0"/>
                <a:cs typeface="Helvetica Light" charset="0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</a:tabLst>
              <a:defRPr sz="3600">
                <a:solidFill>
                  <a:srgbClr val="000000"/>
                </a:solidFill>
                <a:latin typeface="Helvetica Light" charset="0"/>
                <a:cs typeface="Helvetica Light" charset="0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</a:tabLst>
              <a:defRPr sz="2000">
                <a:solidFill>
                  <a:srgbClr val="000000"/>
                </a:solidFill>
                <a:latin typeface="Helvetica Light" charset="0"/>
                <a:cs typeface="Helvetica Light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</a:tabLst>
              <a:defRPr sz="2000">
                <a:solidFill>
                  <a:srgbClr val="000000"/>
                </a:solidFill>
                <a:latin typeface="Helvetica Light" charset="0"/>
                <a:cs typeface="Helvetica Light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</a:tabLst>
              <a:defRPr sz="2000">
                <a:solidFill>
                  <a:srgbClr val="000000"/>
                </a:solidFill>
                <a:latin typeface="Helvetica Light" charset="0"/>
                <a:cs typeface="Helvetica Light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</a:tabLst>
              <a:defRPr sz="2000">
                <a:solidFill>
                  <a:srgbClr val="000000"/>
                </a:solidFill>
                <a:latin typeface="Helvetica Light" charset="0"/>
                <a:cs typeface="Helvetica Light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</a:tabLst>
              <a:defRPr sz="2000">
                <a:solidFill>
                  <a:srgbClr val="000000"/>
                </a:solidFill>
                <a:latin typeface="Helvetica Light" charset="0"/>
                <a:cs typeface="Helvetica Light" charset="0"/>
              </a:defRPr>
            </a:lvl9pPr>
          </a:lstStyle>
          <a:p>
            <a:pPr algn="ctr" eaLnBrk="1">
              <a:lnSpc>
                <a:spcPct val="100000"/>
              </a:lnSpc>
              <a:spcBef>
                <a:spcPct val="0"/>
              </a:spcBef>
            </a:pPr>
            <a:r>
              <a:rPr lang="en-US" altLang="en-US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www.myskyworldonline.com</a:t>
            </a:r>
            <a:endParaRPr lang="en-US" altLang="en-US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710917" y="1127442"/>
            <a:ext cx="7626598" cy="9919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u="sng" dirty="0">
                <a:solidFill>
                  <a:srgbClr val="002060"/>
                </a:solidFill>
                <a:latin typeface="Algerian" panose="04020705040A02060702" pitchFamily="82" charset="0"/>
              </a:rPr>
              <a:t>CAPPING PAYOUT</a:t>
            </a:r>
          </a:p>
        </p:txBody>
      </p:sp>
      <p:pic>
        <p:nvPicPr>
          <p:cNvPr id="11" name="Picture 2">
            <a:extLst>
              <a:ext uri="{FF2B5EF4-FFF2-40B4-BE49-F238E27FC236}">
                <a16:creationId xmlns="" xmlns:a16="http://schemas.microsoft.com/office/drawing/2014/main" id="{7E207DFD-9482-4AFC-950D-ACF52CB857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30028" y="2259040"/>
            <a:ext cx="10326255" cy="3885413"/>
          </a:xfrm>
          <a:prstGeom prst="rect">
            <a:avLst/>
          </a:prstGeom>
          <a:noFill/>
          <a:ln w="19050">
            <a:solidFill>
              <a:srgbClr val="002060"/>
            </a:solidFill>
          </a:ln>
          <a:effectLst>
            <a:glow rad="228600">
              <a:srgbClr val="002060">
                <a:alpha val="40000"/>
              </a:srgbClr>
            </a:glow>
          </a:effectLst>
        </p:spPr>
      </p:pic>
      <p:sp>
        <p:nvSpPr>
          <p:cNvPr id="12" name="Rectangle 11"/>
          <p:cNvSpPr/>
          <p:nvPr/>
        </p:nvSpPr>
        <p:spPr>
          <a:xfrm>
            <a:off x="2095611" y="2548397"/>
            <a:ext cx="8440456" cy="351510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perspectiveFront"/>
              <a:lightRig rig="threePt" dir="t"/>
            </a:scene3d>
          </a:bodyPr>
          <a:lstStyle/>
          <a:p>
            <a:pPr algn="ctr"/>
            <a:r>
              <a:rPr lang="en-US" sz="3600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Joining 50 BV - ₹,25,000/Week</a:t>
            </a:r>
          </a:p>
          <a:p>
            <a:pPr algn="ctr"/>
            <a:endParaRPr lang="en-US" sz="3600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  <a:p>
            <a:pPr algn="ctr"/>
            <a:r>
              <a:rPr lang="en-US" sz="320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Joining 100 BV - ₹,</a:t>
            </a:r>
            <a:r>
              <a:rPr lang="en-US" sz="3200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50,000/Week</a:t>
            </a:r>
          </a:p>
          <a:p>
            <a:pPr algn="ctr"/>
            <a:endParaRPr lang="en-US" sz="3200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  <a:p>
            <a:pPr algn="ctr"/>
            <a:r>
              <a:rPr lang="en-US" sz="320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Joining </a:t>
            </a:r>
            <a:r>
              <a:rPr lang="en-US" sz="3200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200 </a:t>
            </a:r>
            <a:r>
              <a:rPr lang="en-US" sz="320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BV - ₹</a:t>
            </a:r>
            <a:r>
              <a:rPr lang="en-US" sz="3200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,100,000/Week</a:t>
            </a:r>
          </a:p>
          <a:p>
            <a:pPr algn="ctr"/>
            <a:endParaRPr lang="en-US" sz="3200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  <a:p>
            <a:pPr algn="ctr"/>
            <a:r>
              <a:rPr lang="en-US" sz="3200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IN REPURCHASE ₹1,50,000/WEEKLY</a:t>
            </a:r>
            <a:endParaRPr lang="en-US" sz="3200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40" y="2808772"/>
            <a:ext cx="2361777" cy="2361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3421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Paper Style 3d Rectangles Whit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12192001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9" y="1438"/>
            <a:ext cx="2876716" cy="1126004"/>
          </a:xfrm>
          <a:prstGeom prst="rect">
            <a:avLst/>
          </a:prstGeom>
        </p:spPr>
      </p:pic>
      <p:sp>
        <p:nvSpPr>
          <p:cNvPr id="4" name="Rectangle 12">
            <a:extLst>
              <a:ext uri="{FF2B5EF4-FFF2-40B4-BE49-F238E27FC236}">
                <a16:creationId xmlns:a16="http://schemas.microsoft.com/office/drawing/2014/main" xmlns="" id="{9A7DF47B-7739-4305-A2B4-DC99F11D0F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90151" y="6433138"/>
            <a:ext cx="4041428" cy="4393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00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65160" tIns="65160" rIns="65160" bIns="65160" anchor="ctr">
            <a:spAutoFit/>
          </a:bodyPr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</a:tabLst>
              <a:defRPr sz="3600">
                <a:solidFill>
                  <a:srgbClr val="000000"/>
                </a:solidFill>
                <a:latin typeface="Helvetica Light" charset="0"/>
                <a:cs typeface="Helvetica Light" charset="0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</a:tabLst>
              <a:defRPr sz="3600">
                <a:solidFill>
                  <a:srgbClr val="000000"/>
                </a:solidFill>
                <a:latin typeface="Helvetica Light" charset="0"/>
                <a:cs typeface="Helvetica Light" charset="0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</a:tabLst>
              <a:defRPr sz="3600">
                <a:solidFill>
                  <a:srgbClr val="000000"/>
                </a:solidFill>
                <a:latin typeface="Helvetica Light" charset="0"/>
                <a:cs typeface="Helvetica Light" charset="0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</a:tabLst>
              <a:defRPr sz="3600">
                <a:solidFill>
                  <a:srgbClr val="000000"/>
                </a:solidFill>
                <a:latin typeface="Helvetica Light" charset="0"/>
                <a:cs typeface="Helvetica Light" charset="0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</a:tabLst>
              <a:defRPr sz="2000">
                <a:solidFill>
                  <a:srgbClr val="000000"/>
                </a:solidFill>
                <a:latin typeface="Helvetica Light" charset="0"/>
                <a:cs typeface="Helvetica Light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</a:tabLst>
              <a:defRPr sz="2000">
                <a:solidFill>
                  <a:srgbClr val="000000"/>
                </a:solidFill>
                <a:latin typeface="Helvetica Light" charset="0"/>
                <a:cs typeface="Helvetica Light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</a:tabLst>
              <a:defRPr sz="2000">
                <a:solidFill>
                  <a:srgbClr val="000000"/>
                </a:solidFill>
                <a:latin typeface="Helvetica Light" charset="0"/>
                <a:cs typeface="Helvetica Light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</a:tabLst>
              <a:defRPr sz="2000">
                <a:solidFill>
                  <a:srgbClr val="000000"/>
                </a:solidFill>
                <a:latin typeface="Helvetica Light" charset="0"/>
                <a:cs typeface="Helvetica Light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</a:tabLst>
              <a:defRPr sz="2000">
                <a:solidFill>
                  <a:srgbClr val="000000"/>
                </a:solidFill>
                <a:latin typeface="Helvetica Light" charset="0"/>
                <a:cs typeface="Helvetica Light" charset="0"/>
              </a:defRPr>
            </a:lvl9pPr>
          </a:lstStyle>
          <a:p>
            <a:pPr algn="ctr" eaLnBrk="1">
              <a:lnSpc>
                <a:spcPct val="100000"/>
              </a:lnSpc>
              <a:spcBef>
                <a:spcPct val="0"/>
              </a:spcBef>
            </a:pPr>
            <a:r>
              <a:rPr lang="en-US" altLang="en-US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www.myskyworldonline.com</a:t>
            </a:r>
            <a:endParaRPr lang="en-US" altLang="en-US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2">
            <a:extLst>
              <a:ext uri="{FF2B5EF4-FFF2-40B4-BE49-F238E27FC236}">
                <a16:creationId xmlns="" xmlns:a16="http://schemas.microsoft.com/office/drawing/2014/main" id="{7E207DFD-9482-4AFC-950D-ACF52CB857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19190" y="2351850"/>
            <a:ext cx="10326255" cy="3885413"/>
          </a:xfrm>
          <a:prstGeom prst="rect">
            <a:avLst/>
          </a:prstGeom>
          <a:noFill/>
          <a:ln w="19050">
            <a:solidFill>
              <a:srgbClr val="002060"/>
            </a:solidFill>
          </a:ln>
          <a:effectLst>
            <a:glow rad="228600">
              <a:srgbClr val="002060">
                <a:alpha val="40000"/>
              </a:srgbClr>
            </a:glow>
          </a:effectLst>
        </p:spPr>
      </p:pic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E98D73F3-6B5F-4FC2-8911-11CC0EFEBCAD}"/>
              </a:ext>
            </a:extLst>
          </p:cNvPr>
          <p:cNvSpPr/>
          <p:nvPr/>
        </p:nvSpPr>
        <p:spPr bwMode="auto">
          <a:xfrm>
            <a:off x="2941777" y="29029"/>
            <a:ext cx="7914911" cy="1299115"/>
          </a:xfrm>
          <a:prstGeom prst="rect">
            <a:avLst/>
          </a:prstGeom>
          <a:noFill/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txBody>
          <a:bodyPr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815925" y="2627087"/>
            <a:ext cx="11584850" cy="33818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perspectiveFront"/>
              <a:lightRig rig="threePt" dir="t"/>
            </a:scene3d>
          </a:bodyPr>
          <a:lstStyle/>
          <a:p>
            <a:pPr algn="ctr"/>
            <a:r>
              <a:rPr lang="en-US" sz="400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PER WEEK </a:t>
            </a:r>
            <a:r>
              <a:rPr lang="en-US" sz="4000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2.5 LAKHS</a:t>
            </a:r>
            <a:endParaRPr lang="en-US" sz="4000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  <a:p>
            <a:pPr algn="ctr"/>
            <a:endParaRPr lang="en-US" sz="4000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  <a:p>
            <a:pPr algn="ctr"/>
            <a:r>
              <a:rPr lang="en-US" sz="400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PER MONTH </a:t>
            </a:r>
            <a:r>
              <a:rPr lang="en-US" sz="4000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10 </a:t>
            </a:r>
            <a:r>
              <a:rPr lang="en-US" sz="400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LAKH</a:t>
            </a:r>
          </a:p>
          <a:p>
            <a:pPr algn="ctr"/>
            <a:endParaRPr lang="en-US" sz="4000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  <a:p>
            <a:pPr algn="ctr"/>
            <a:r>
              <a:rPr lang="en-US" sz="4000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PER YEAR UPTO 1.3 </a:t>
            </a:r>
            <a:r>
              <a:rPr lang="en-US" sz="400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CRORE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968" y="2808773"/>
            <a:ext cx="2361777" cy="2361777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2743199" y="512620"/>
            <a:ext cx="7592289" cy="9785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u="sng" dirty="0">
                <a:solidFill>
                  <a:srgbClr val="002060"/>
                </a:solidFill>
                <a:latin typeface="Algerian" panose="04020705040A02060702" pitchFamily="82" charset="0"/>
              </a:rPr>
              <a:t>CAPPING PAYOUT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080823" y="1672861"/>
            <a:ext cx="7196048" cy="47715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u="sng" dirty="0" smtClean="0">
                <a:solidFill>
                  <a:srgbClr val="002060"/>
                </a:solidFill>
                <a:latin typeface="Algerian" panose="04020705040A02060702" pitchFamily="82" charset="0"/>
              </a:rPr>
              <a:t>(PURCHASE </a:t>
            </a:r>
            <a:r>
              <a:rPr lang="en-US" sz="3600" u="sng" dirty="0" smtClean="0">
                <a:solidFill>
                  <a:srgbClr val="002060"/>
                </a:solidFill>
                <a:latin typeface="Algerian" panose="04020705040A02060702" pitchFamily="82" charset="0"/>
              </a:rPr>
              <a:t>+ </a:t>
            </a:r>
            <a:r>
              <a:rPr lang="en-US" sz="3600" u="sng" dirty="0" smtClean="0">
                <a:solidFill>
                  <a:srgbClr val="002060"/>
                </a:solidFill>
                <a:latin typeface="Algerian" panose="04020705040A02060702" pitchFamily="82" charset="0"/>
              </a:rPr>
              <a:t>RE-PURCHASE)</a:t>
            </a:r>
            <a:endParaRPr lang="en-US" sz="3600" u="sng" dirty="0">
              <a:solidFill>
                <a:srgbClr val="002060"/>
              </a:solidFill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8356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Paper Style 3d Rectangles Whit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12192001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9" y="1438"/>
            <a:ext cx="2876716" cy="1126004"/>
          </a:xfrm>
          <a:prstGeom prst="rect">
            <a:avLst/>
          </a:prstGeom>
        </p:spPr>
      </p:pic>
      <p:sp>
        <p:nvSpPr>
          <p:cNvPr id="4" name="Rectangle 12">
            <a:extLst>
              <a:ext uri="{FF2B5EF4-FFF2-40B4-BE49-F238E27FC236}">
                <a16:creationId xmlns:a16="http://schemas.microsoft.com/office/drawing/2014/main" xmlns="" id="{9A7DF47B-7739-4305-A2B4-DC99F11D0F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90151" y="6433138"/>
            <a:ext cx="4041428" cy="4393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00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65160" tIns="65160" rIns="65160" bIns="65160" anchor="ctr">
            <a:spAutoFit/>
          </a:bodyPr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</a:tabLst>
              <a:defRPr sz="3600">
                <a:solidFill>
                  <a:srgbClr val="000000"/>
                </a:solidFill>
                <a:latin typeface="Helvetica Light" charset="0"/>
                <a:cs typeface="Helvetica Light" charset="0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</a:tabLst>
              <a:defRPr sz="3600">
                <a:solidFill>
                  <a:srgbClr val="000000"/>
                </a:solidFill>
                <a:latin typeface="Helvetica Light" charset="0"/>
                <a:cs typeface="Helvetica Light" charset="0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</a:tabLst>
              <a:defRPr sz="3600">
                <a:solidFill>
                  <a:srgbClr val="000000"/>
                </a:solidFill>
                <a:latin typeface="Helvetica Light" charset="0"/>
                <a:cs typeface="Helvetica Light" charset="0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</a:tabLst>
              <a:defRPr sz="3600">
                <a:solidFill>
                  <a:srgbClr val="000000"/>
                </a:solidFill>
                <a:latin typeface="Helvetica Light" charset="0"/>
                <a:cs typeface="Helvetica Light" charset="0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</a:tabLst>
              <a:defRPr sz="2000">
                <a:solidFill>
                  <a:srgbClr val="000000"/>
                </a:solidFill>
                <a:latin typeface="Helvetica Light" charset="0"/>
                <a:cs typeface="Helvetica Light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</a:tabLst>
              <a:defRPr sz="2000">
                <a:solidFill>
                  <a:srgbClr val="000000"/>
                </a:solidFill>
                <a:latin typeface="Helvetica Light" charset="0"/>
                <a:cs typeface="Helvetica Light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</a:tabLst>
              <a:defRPr sz="2000">
                <a:solidFill>
                  <a:srgbClr val="000000"/>
                </a:solidFill>
                <a:latin typeface="Helvetica Light" charset="0"/>
                <a:cs typeface="Helvetica Light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</a:tabLst>
              <a:defRPr sz="2000">
                <a:solidFill>
                  <a:srgbClr val="000000"/>
                </a:solidFill>
                <a:latin typeface="Helvetica Light" charset="0"/>
                <a:cs typeface="Helvetica Light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</a:tabLst>
              <a:defRPr sz="2000">
                <a:solidFill>
                  <a:srgbClr val="000000"/>
                </a:solidFill>
                <a:latin typeface="Helvetica Light" charset="0"/>
                <a:cs typeface="Helvetica Light" charset="0"/>
              </a:defRPr>
            </a:lvl9pPr>
          </a:lstStyle>
          <a:p>
            <a:pPr algn="ctr" eaLnBrk="1">
              <a:lnSpc>
                <a:spcPct val="100000"/>
              </a:lnSpc>
              <a:spcBef>
                <a:spcPct val="0"/>
              </a:spcBef>
            </a:pPr>
            <a:r>
              <a:rPr lang="en-US" altLang="en-US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www.myskyworldonline.com</a:t>
            </a:r>
            <a:endParaRPr lang="en-US" altLang="en-US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387263"/>
              </p:ext>
            </p:extLst>
          </p:nvPr>
        </p:nvGraphicFramePr>
        <p:xfrm>
          <a:off x="329810" y="2548470"/>
          <a:ext cx="4481341" cy="27842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1242">
                  <a:extLst>
                    <a:ext uri="{9D8B030D-6E8A-4147-A177-3AD203B41FA5}">
                      <a16:colId xmlns="" xmlns:a16="http://schemas.microsoft.com/office/drawing/2014/main" val="1395783897"/>
                    </a:ext>
                  </a:extLst>
                </a:gridCol>
                <a:gridCol w="1849570">
                  <a:extLst>
                    <a:ext uri="{9D8B030D-6E8A-4147-A177-3AD203B41FA5}">
                      <a16:colId xmlns="" xmlns:a16="http://schemas.microsoft.com/office/drawing/2014/main" val="3877984264"/>
                    </a:ext>
                  </a:extLst>
                </a:gridCol>
                <a:gridCol w="1720529">
                  <a:extLst>
                    <a:ext uri="{9D8B030D-6E8A-4147-A177-3AD203B41FA5}">
                      <a16:colId xmlns="" xmlns:a16="http://schemas.microsoft.com/office/drawing/2014/main" val="3502352698"/>
                    </a:ext>
                  </a:extLst>
                </a:gridCol>
              </a:tblGrid>
              <a:tr h="546426"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rgbClr val="FF0000"/>
                          </a:solidFill>
                          <a:latin typeface="WenQuanYi Micro Hei"/>
                        </a:rPr>
                        <a:t>YEAR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rgbClr val="FF0000"/>
                          </a:solidFill>
                          <a:latin typeface="WenQuanYi Micro Hei"/>
                        </a:rPr>
                        <a:t>YOUR</a:t>
                      </a:r>
                      <a:r>
                        <a:rPr lang="en-US" b="1" baseline="0" dirty="0">
                          <a:solidFill>
                            <a:srgbClr val="FF0000"/>
                          </a:solidFill>
                          <a:latin typeface="WenQuanYi Micro Hei"/>
                        </a:rPr>
                        <a:t> WORK</a:t>
                      </a:r>
                      <a:endParaRPr lang="en-US" b="1" dirty="0">
                        <a:solidFill>
                          <a:srgbClr val="FF0000"/>
                        </a:solidFill>
                        <a:latin typeface="WenQuanYi Micro Hei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rgbClr val="FF0000"/>
                          </a:solidFill>
                          <a:latin typeface="WenQuanYi Micro Hei"/>
                        </a:rPr>
                        <a:t>YOUR</a:t>
                      </a:r>
                      <a:r>
                        <a:rPr lang="en-US" b="1" baseline="0" dirty="0">
                          <a:solidFill>
                            <a:srgbClr val="FF0000"/>
                          </a:solidFill>
                          <a:latin typeface="WenQuanYi Micro Hei"/>
                        </a:rPr>
                        <a:t> </a:t>
                      </a:r>
                      <a:r>
                        <a:rPr lang="en-US" b="1" dirty="0">
                          <a:solidFill>
                            <a:srgbClr val="FF0000"/>
                          </a:solidFill>
                          <a:latin typeface="WenQuanYi Micro Hei"/>
                        </a:rPr>
                        <a:t>TEAM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4225623925"/>
                  </a:ext>
                </a:extLst>
              </a:tr>
              <a:tr h="559451"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WenQuanYi Micro Hei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WenQuanYi Micro Hei"/>
                        </a:rPr>
                        <a:t>10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WenQuanYi Micro Hei"/>
                        </a:rPr>
                        <a:t>10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740288616"/>
                  </a:ext>
                </a:extLst>
              </a:tr>
              <a:tr h="559451"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WenQuanYi Micro Hei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WenQuanYi Micro Hei"/>
                        </a:rPr>
                        <a:t>10×10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WenQuanYi Micro Hei"/>
                        </a:rPr>
                        <a:t>100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68835418"/>
                  </a:ext>
                </a:extLst>
              </a:tr>
              <a:tr h="559451"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WenQuanYi Micro Hei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WenQuanYi Micro Hei"/>
                        </a:rPr>
                        <a:t>100×10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WenQuanYi Micro Hei"/>
                        </a:rPr>
                        <a:t>1000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749778231"/>
                  </a:ext>
                </a:extLst>
              </a:tr>
              <a:tr h="559451"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WenQuanYi Micro Hei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WenQuanYi Micro Hei"/>
                        </a:rPr>
                        <a:t>1000×10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WenQuanYi Micro Hei"/>
                        </a:rPr>
                        <a:t>10,000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516045914"/>
                  </a:ext>
                </a:extLst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47075729"/>
              </p:ext>
            </p:extLst>
          </p:nvPr>
        </p:nvGraphicFramePr>
        <p:xfrm>
          <a:off x="5307429" y="2548469"/>
          <a:ext cx="6650108" cy="278773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16372">
                  <a:extLst>
                    <a:ext uri="{9D8B030D-6E8A-4147-A177-3AD203B41FA5}">
                      <a16:colId xmlns="" xmlns:a16="http://schemas.microsoft.com/office/drawing/2014/main" val="1395783897"/>
                    </a:ext>
                  </a:extLst>
                </a:gridCol>
                <a:gridCol w="2106574">
                  <a:extLst>
                    <a:ext uri="{9D8B030D-6E8A-4147-A177-3AD203B41FA5}">
                      <a16:colId xmlns="" xmlns:a16="http://schemas.microsoft.com/office/drawing/2014/main" val="3877984264"/>
                    </a:ext>
                  </a:extLst>
                </a:gridCol>
                <a:gridCol w="3527162">
                  <a:extLst>
                    <a:ext uri="{9D8B030D-6E8A-4147-A177-3AD203B41FA5}">
                      <a16:colId xmlns="" xmlns:a16="http://schemas.microsoft.com/office/drawing/2014/main" val="3502352698"/>
                    </a:ext>
                  </a:extLst>
                </a:gridCol>
              </a:tblGrid>
              <a:tr h="503694">
                <a:tc>
                  <a:txBody>
                    <a:bodyPr/>
                    <a:lstStyle/>
                    <a:p>
                      <a:pPr algn="l"/>
                      <a:r>
                        <a:rPr lang="en-US" sz="1800" dirty="0">
                          <a:solidFill>
                            <a:srgbClr val="FF0000"/>
                          </a:solidFill>
                          <a:latin typeface="Arial Black" panose="020B0A04020102020204" pitchFamily="34" charset="0"/>
                        </a:rPr>
                        <a:t>YEAR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>
                          <a:solidFill>
                            <a:srgbClr val="FF0000"/>
                          </a:solidFill>
                          <a:latin typeface="Arial Black" panose="020B0A04020102020204" pitchFamily="34" charset="0"/>
                        </a:rPr>
                        <a:t>YOUR</a:t>
                      </a:r>
                      <a:r>
                        <a:rPr lang="en-US" sz="1800" baseline="0" dirty="0">
                          <a:solidFill>
                            <a:srgbClr val="FF0000"/>
                          </a:solidFill>
                          <a:latin typeface="Arial Black" panose="020B0A04020102020204" pitchFamily="34" charset="0"/>
                        </a:rPr>
                        <a:t> WORK</a:t>
                      </a:r>
                      <a:endParaRPr lang="en-US" sz="1800" dirty="0">
                        <a:solidFill>
                          <a:srgbClr val="FF0000"/>
                        </a:solidFill>
                        <a:latin typeface="Arial Black" panose="020B0A040201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>
                          <a:solidFill>
                            <a:srgbClr val="FF0000"/>
                          </a:solidFill>
                          <a:latin typeface="Arial Black" panose="020B0A04020102020204" pitchFamily="34" charset="0"/>
                        </a:rPr>
                        <a:t>YOUR</a:t>
                      </a:r>
                      <a:r>
                        <a:rPr lang="en-US" sz="1800" baseline="0" dirty="0">
                          <a:solidFill>
                            <a:srgbClr val="FF0000"/>
                          </a:solidFill>
                          <a:latin typeface="Arial Black" panose="020B0A04020102020204" pitchFamily="34" charset="0"/>
                        </a:rPr>
                        <a:t> INCOME</a:t>
                      </a:r>
                      <a:endParaRPr lang="en-US" sz="1800" dirty="0">
                        <a:solidFill>
                          <a:srgbClr val="FF0000"/>
                        </a:solidFill>
                        <a:latin typeface="Arial Black" panose="020B0A040201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4225623925"/>
                  </a:ext>
                </a:extLst>
              </a:tr>
              <a:tr h="636573">
                <a:tc>
                  <a:txBody>
                    <a:bodyPr/>
                    <a:lstStyle/>
                    <a:p>
                      <a:r>
                        <a:rPr lang="en-US" sz="1800" b="1" dirty="0">
                          <a:latin typeface="WenQuanYi Micro Hei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 dirty="0">
                          <a:latin typeface="WenQuanYi Micro Hei"/>
                        </a:rPr>
                        <a:t>8HRS</a:t>
                      </a:r>
                      <a:r>
                        <a:rPr kumimoji="0" lang="en-US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WenQuanYi Micro Hei"/>
                          <a:ea typeface="+mn-ea"/>
                          <a:cs typeface="+mn-cs"/>
                        </a:rPr>
                        <a:t>×</a:t>
                      </a:r>
                      <a:r>
                        <a:rPr lang="en-US" sz="1800" b="1" dirty="0">
                          <a:latin typeface="WenQuanYi Micro Hei"/>
                        </a:rPr>
                        <a:t>30 DAYS</a:t>
                      </a:r>
                      <a:r>
                        <a:rPr lang="en-US" sz="1800" b="1" baseline="0" dirty="0">
                          <a:latin typeface="WenQuanYi Micro Hei"/>
                        </a:rPr>
                        <a:t> </a:t>
                      </a:r>
                      <a:endParaRPr lang="en-US" sz="1800" b="1" dirty="0">
                        <a:latin typeface="WenQuanYi Micro Hei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 dirty="0">
                          <a:latin typeface="WenQuanYi Micro Hei"/>
                        </a:rPr>
                        <a:t>30000</a:t>
                      </a:r>
                      <a:r>
                        <a:rPr lang="en-US" sz="1800" b="1" baseline="0" dirty="0">
                          <a:latin typeface="WenQuanYi Micro Hei"/>
                        </a:rPr>
                        <a:t> MONTHLY / AVERAGE INCOME 400000/- PER ANNUM</a:t>
                      </a:r>
                      <a:endParaRPr lang="en-US" sz="1800" b="1" dirty="0">
                        <a:latin typeface="WenQuanYi Micro Hei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740288616"/>
                  </a:ext>
                </a:extLst>
              </a:tr>
              <a:tr h="503694">
                <a:tc>
                  <a:txBody>
                    <a:bodyPr/>
                    <a:lstStyle/>
                    <a:p>
                      <a:r>
                        <a:rPr lang="en-US" sz="1800" b="1" dirty="0">
                          <a:latin typeface="WenQuanYi Micro Hei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 dirty="0">
                          <a:latin typeface="WenQuanYi Micro Hei"/>
                        </a:rPr>
                        <a:t>8HRS</a:t>
                      </a:r>
                      <a:r>
                        <a:rPr kumimoji="0" lang="en-US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WenQuanYi Micro Hei"/>
                          <a:ea typeface="+mn-ea"/>
                          <a:cs typeface="+mn-cs"/>
                        </a:rPr>
                        <a:t>×</a:t>
                      </a:r>
                      <a:r>
                        <a:rPr lang="en-US" sz="1800" b="1" dirty="0">
                          <a:latin typeface="WenQuanYi Micro Hei"/>
                        </a:rPr>
                        <a:t>30 DAYS</a:t>
                      </a:r>
                      <a:r>
                        <a:rPr lang="en-US" sz="1800" b="1" baseline="0" dirty="0">
                          <a:latin typeface="WenQuanYi Micro Hei"/>
                        </a:rPr>
                        <a:t> </a:t>
                      </a:r>
                      <a:endParaRPr lang="en-US" sz="1800" b="1" dirty="0">
                        <a:latin typeface="WenQuanYi Micro Hei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 baseline="0" dirty="0">
                          <a:latin typeface="WenQuanYi Micro Hei"/>
                        </a:rPr>
                        <a:t>400000/- PER ANNUM</a:t>
                      </a:r>
                      <a:endParaRPr lang="en-US" sz="1800" b="1" dirty="0">
                        <a:latin typeface="WenQuanYi Micro Hei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68835418"/>
                  </a:ext>
                </a:extLst>
              </a:tr>
              <a:tr h="503694">
                <a:tc>
                  <a:txBody>
                    <a:bodyPr/>
                    <a:lstStyle/>
                    <a:p>
                      <a:r>
                        <a:rPr lang="en-US" sz="1800" b="1" dirty="0">
                          <a:latin typeface="WenQuanYi Micro Hei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 dirty="0">
                          <a:latin typeface="WenQuanYi Micro Hei"/>
                        </a:rPr>
                        <a:t>8HRS</a:t>
                      </a:r>
                      <a:r>
                        <a:rPr kumimoji="0" lang="en-US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WenQuanYi Micro Hei"/>
                          <a:ea typeface="+mn-ea"/>
                          <a:cs typeface="+mn-cs"/>
                        </a:rPr>
                        <a:t>×</a:t>
                      </a:r>
                      <a:r>
                        <a:rPr lang="en-US" sz="1800" b="1" dirty="0">
                          <a:latin typeface="WenQuanYi Micro Hei"/>
                        </a:rPr>
                        <a:t>30 DAYS</a:t>
                      </a:r>
                      <a:r>
                        <a:rPr lang="en-US" sz="1800" b="1" baseline="0" dirty="0">
                          <a:latin typeface="WenQuanYi Micro Hei"/>
                        </a:rPr>
                        <a:t> </a:t>
                      </a:r>
                      <a:endParaRPr lang="en-US" sz="1800" b="1" dirty="0">
                        <a:latin typeface="WenQuanYi Micro Hei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 baseline="0" dirty="0">
                          <a:latin typeface="WenQuanYi Micro Hei"/>
                        </a:rPr>
                        <a:t>400000/- PER ANNUM</a:t>
                      </a:r>
                      <a:endParaRPr lang="en-US" sz="1800" b="1" dirty="0">
                        <a:latin typeface="WenQuanYi Micro Hei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749778231"/>
                  </a:ext>
                </a:extLst>
              </a:tr>
              <a:tr h="636573">
                <a:tc>
                  <a:txBody>
                    <a:bodyPr/>
                    <a:lstStyle/>
                    <a:p>
                      <a:r>
                        <a:rPr lang="en-US" sz="1800" b="1" dirty="0">
                          <a:latin typeface="WenQuanYi Micro Hei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 dirty="0">
                          <a:latin typeface="WenQuanYi Micro Hei"/>
                        </a:rPr>
                        <a:t>8HRS</a:t>
                      </a:r>
                      <a:r>
                        <a:rPr kumimoji="0" lang="en-US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WenQuanYi Micro Hei"/>
                          <a:ea typeface="+mn-ea"/>
                          <a:cs typeface="+mn-cs"/>
                        </a:rPr>
                        <a:t>×</a:t>
                      </a:r>
                      <a:r>
                        <a:rPr lang="en-US" sz="1800" b="1" dirty="0">
                          <a:latin typeface="WenQuanYi Micro Hei"/>
                        </a:rPr>
                        <a:t>30 DAYS</a:t>
                      </a:r>
                      <a:r>
                        <a:rPr lang="en-US" sz="1800" b="1" baseline="0" dirty="0">
                          <a:latin typeface="WenQuanYi Micro Hei"/>
                        </a:rPr>
                        <a:t> </a:t>
                      </a:r>
                      <a:endParaRPr lang="en-US" sz="1800" b="1" dirty="0">
                        <a:latin typeface="WenQuanYi Micro Hei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 baseline="0" dirty="0">
                          <a:latin typeface="WenQuanYi Micro Hei"/>
                        </a:rPr>
                        <a:t>400000/- PER ANNUM</a:t>
                      </a:r>
                      <a:endParaRPr lang="en-US" sz="1800" b="1" dirty="0">
                        <a:latin typeface="WenQuanYi Micro Hei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516045914"/>
                  </a:ext>
                </a:extLst>
              </a:tr>
            </a:tbl>
          </a:graphicData>
        </a:graphic>
      </p:graphicFrame>
      <p:sp>
        <p:nvSpPr>
          <p:cNvPr id="7" name="Rectangle 6"/>
          <p:cNvSpPr/>
          <p:nvPr/>
        </p:nvSpPr>
        <p:spPr>
          <a:xfrm>
            <a:off x="-7817" y="5462433"/>
            <a:ext cx="5114390" cy="614813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TOTAL INCOME - ₹50,00,000 &amp; ABOVE</a:t>
            </a:r>
          </a:p>
        </p:txBody>
      </p:sp>
      <p:sp>
        <p:nvSpPr>
          <p:cNvPr id="8" name="Rectangle 7"/>
          <p:cNvSpPr/>
          <p:nvPr/>
        </p:nvSpPr>
        <p:spPr>
          <a:xfrm>
            <a:off x="5363698" y="5474154"/>
            <a:ext cx="6593839" cy="614813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TOTAL INCOME - ₹16,00,000 /- ONLY</a:t>
            </a:r>
          </a:p>
        </p:txBody>
      </p:sp>
      <p:sp>
        <p:nvSpPr>
          <p:cNvPr id="9" name="Rectangle 8"/>
          <p:cNvSpPr/>
          <p:nvPr/>
        </p:nvSpPr>
        <p:spPr>
          <a:xfrm>
            <a:off x="301674" y="1869191"/>
            <a:ext cx="4509478" cy="508250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NETWORK MARKETING</a:t>
            </a:r>
          </a:p>
        </p:txBody>
      </p:sp>
      <p:sp>
        <p:nvSpPr>
          <p:cNvPr id="10" name="Rectangle 9"/>
          <p:cNvSpPr/>
          <p:nvPr/>
        </p:nvSpPr>
        <p:spPr>
          <a:xfrm>
            <a:off x="6165559" y="1838709"/>
            <a:ext cx="4756441" cy="508250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TRADITIONAL MARKETING</a:t>
            </a:r>
          </a:p>
        </p:txBody>
      </p:sp>
    </p:spTree>
    <p:extLst>
      <p:ext uri="{BB962C8B-B14F-4D97-AF65-F5344CB8AC3E}">
        <p14:creationId xmlns:p14="http://schemas.microsoft.com/office/powerpoint/2010/main" val="1233177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3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8452"/>
          <a:stretch/>
        </p:blipFill>
        <p:spPr>
          <a:xfrm>
            <a:off x="0" y="0"/>
            <a:ext cx="12192118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8329" y="337631"/>
            <a:ext cx="3294742" cy="1310104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4516" y="1625601"/>
            <a:ext cx="7721602" cy="117565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u="sng" dirty="0">
                <a:solidFill>
                  <a:srgbClr val="002060"/>
                </a:solidFill>
                <a:latin typeface="Algerian" panose="04020705040A02060702" pitchFamily="82" charset="0"/>
              </a:rPr>
              <a:t>SKYWORLD FAMILY WELFARE FUND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77859" y="5854700"/>
            <a:ext cx="11163241" cy="72063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</a:rPr>
              <a:t>As  Well As Company Also Takes  Responsibility For Education Of 2 Children  Till Graduation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53143" y="2641599"/>
            <a:ext cx="6338500" cy="2941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Lucida Calligraphy" panose="03010101010101010101" pitchFamily="66" charset="0"/>
              </a:rPr>
              <a:t>Applicable From </a:t>
            </a:r>
            <a:r>
              <a:rPr lang="en-US" sz="2000" dirty="0" err="1">
                <a:solidFill>
                  <a:srgbClr val="FF0000"/>
                </a:solidFill>
                <a:latin typeface="Lucida Calligraphy" panose="03010101010101010101" pitchFamily="66" charset="0"/>
              </a:rPr>
              <a:t>Emrald</a:t>
            </a:r>
            <a:r>
              <a:rPr lang="en-US" sz="2000" dirty="0">
                <a:solidFill>
                  <a:srgbClr val="FF0000"/>
                </a:solidFill>
                <a:latin typeface="Lucida Calligraphy" panose="03010101010101010101" pitchFamily="66" charset="0"/>
              </a:rPr>
              <a:t> To Diamond Level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027" t="21333" r="18534" b="20762"/>
          <a:stretch/>
        </p:blipFill>
        <p:spPr>
          <a:xfrm>
            <a:off x="9727933" y="0"/>
            <a:ext cx="2464067" cy="1857828"/>
          </a:xfrm>
          <a:prstGeom prst="rect">
            <a:avLst/>
          </a:prstGeom>
        </p:spPr>
      </p:pic>
      <p:graphicFrame>
        <p:nvGraphicFramePr>
          <p:cNvPr id="2" name="Table 1"/>
          <p:cNvGraphicFramePr>
            <a:graphicFrameLocks noGrp="1"/>
          </p:cNvGraphicFramePr>
          <p:nvPr>
            <p:extLst/>
          </p:nvPr>
        </p:nvGraphicFramePr>
        <p:xfrm>
          <a:off x="1016000" y="2959100"/>
          <a:ext cx="4813300" cy="2103120"/>
        </p:xfrm>
        <a:graphic>
          <a:graphicData uri="http://schemas.openxmlformats.org/drawingml/2006/table">
            <a:tbl>
              <a:tblPr firstRow="1" bandRow="1">
                <a:tableStyleId>{17292A2E-F333-43FB-9621-5CBBE7FDCDCB}</a:tableStyleId>
              </a:tblPr>
              <a:tblGrid>
                <a:gridCol w="2406650">
                  <a:extLst>
                    <a:ext uri="{9D8B030D-6E8A-4147-A177-3AD203B41FA5}">
                      <a16:colId xmlns="" xmlns:a16="http://schemas.microsoft.com/office/drawing/2014/main" val="3349040382"/>
                    </a:ext>
                  </a:extLst>
                </a:gridCol>
                <a:gridCol w="2406650">
                  <a:extLst>
                    <a:ext uri="{9D8B030D-6E8A-4147-A177-3AD203B41FA5}">
                      <a16:colId xmlns="" xmlns:a16="http://schemas.microsoft.com/office/drawing/2014/main" val="50452127"/>
                    </a:ext>
                  </a:extLst>
                </a:gridCol>
              </a:tblGrid>
              <a:tr h="368300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LEVEL</a:t>
                      </a:r>
                      <a:endParaRPr lang="en-US" sz="2200" dirty="0">
                        <a:solidFill>
                          <a:srgbClr val="FF0000"/>
                        </a:solidFill>
                        <a:latin typeface="Algerian" panose="04020705040A02060702" pitchFamily="8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AMOUNT</a:t>
                      </a:r>
                      <a:endParaRPr lang="en-US" sz="2200" dirty="0">
                        <a:solidFill>
                          <a:srgbClr val="FF0000"/>
                        </a:solidFill>
                        <a:latin typeface="Algerian" panose="04020705040A02060702" pitchFamily="8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375764996"/>
                  </a:ext>
                </a:extLst>
              </a:tr>
              <a:tr h="317606"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solidFill>
                            <a:srgbClr val="002060"/>
                          </a:solidFill>
                          <a:latin typeface="Arial Black" panose="020B0A04020102020204" pitchFamily="34" charset="0"/>
                        </a:rPr>
                        <a:t>EMRALD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rgbClr val="002060"/>
                          </a:solidFill>
                          <a:latin typeface="Arial Black" panose="020B0A04020102020204" pitchFamily="34" charset="0"/>
                        </a:rPr>
                        <a:t>₹ 1 LAKH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931881108"/>
                  </a:ext>
                </a:extLst>
              </a:tr>
              <a:tr h="317606"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solidFill>
                            <a:srgbClr val="002060"/>
                          </a:solidFill>
                          <a:latin typeface="Arial Black" panose="020B0A04020102020204" pitchFamily="34" charset="0"/>
                        </a:rPr>
                        <a:t>SPPAIRE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rgbClr val="002060"/>
                          </a:solidFill>
                          <a:latin typeface="Arial Black" panose="020B0A04020102020204" pitchFamily="34" charset="0"/>
                        </a:rPr>
                        <a:t>₹ 2</a:t>
                      </a:r>
                      <a:r>
                        <a:rPr lang="en-US" sz="1600" baseline="0" dirty="0">
                          <a:solidFill>
                            <a:srgbClr val="002060"/>
                          </a:solidFill>
                          <a:latin typeface="Arial Black" panose="020B0A04020102020204" pitchFamily="34" charset="0"/>
                        </a:rPr>
                        <a:t> LAKH</a:t>
                      </a:r>
                      <a:endParaRPr lang="en-US" sz="1600" dirty="0">
                        <a:solidFill>
                          <a:srgbClr val="002060"/>
                        </a:solidFill>
                        <a:latin typeface="Arial Black" panose="020B0A040201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167600073"/>
                  </a:ext>
                </a:extLst>
              </a:tr>
              <a:tr h="317606"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solidFill>
                            <a:srgbClr val="002060"/>
                          </a:solidFill>
                          <a:latin typeface="Arial Black" panose="020B0A04020102020204" pitchFamily="34" charset="0"/>
                        </a:rPr>
                        <a:t>RUBY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rgbClr val="002060"/>
                          </a:solidFill>
                          <a:latin typeface="Arial Black" panose="020B0A04020102020204" pitchFamily="34" charset="0"/>
                        </a:rPr>
                        <a:t>₹ 3</a:t>
                      </a:r>
                      <a:r>
                        <a:rPr lang="en-US" sz="1600" baseline="0" dirty="0">
                          <a:solidFill>
                            <a:srgbClr val="002060"/>
                          </a:solidFill>
                          <a:latin typeface="Arial Black" panose="020B0A04020102020204" pitchFamily="34" charset="0"/>
                        </a:rPr>
                        <a:t> LAKH</a:t>
                      </a:r>
                      <a:endParaRPr lang="en-US" sz="1600" dirty="0">
                        <a:solidFill>
                          <a:srgbClr val="002060"/>
                        </a:solidFill>
                        <a:latin typeface="Arial Black" panose="020B0A040201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653390868"/>
                  </a:ext>
                </a:extLst>
              </a:tr>
              <a:tr h="317606"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solidFill>
                            <a:srgbClr val="002060"/>
                          </a:solidFill>
                          <a:latin typeface="Arial Black" panose="020B0A04020102020204" pitchFamily="34" charset="0"/>
                        </a:rPr>
                        <a:t>OPAL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rgbClr val="002060"/>
                          </a:solidFill>
                          <a:latin typeface="Arial Black" panose="020B0A04020102020204" pitchFamily="34" charset="0"/>
                        </a:rPr>
                        <a:t>₹ </a:t>
                      </a:r>
                      <a:r>
                        <a:rPr lang="en-US" sz="1600" baseline="0" dirty="0">
                          <a:solidFill>
                            <a:srgbClr val="002060"/>
                          </a:solidFill>
                          <a:latin typeface="Arial Black" panose="020B0A04020102020204" pitchFamily="34" charset="0"/>
                        </a:rPr>
                        <a:t>4 LAKH</a:t>
                      </a:r>
                      <a:endParaRPr lang="en-US" sz="1600" dirty="0">
                        <a:solidFill>
                          <a:srgbClr val="002060"/>
                        </a:solidFill>
                        <a:latin typeface="Arial Black" panose="020B0A040201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4175136138"/>
                  </a:ext>
                </a:extLst>
              </a:tr>
              <a:tr h="317606"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solidFill>
                            <a:srgbClr val="002060"/>
                          </a:solidFill>
                          <a:latin typeface="Arial Black" panose="020B0A04020102020204" pitchFamily="34" charset="0"/>
                        </a:rPr>
                        <a:t>DIAMOND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rgbClr val="002060"/>
                          </a:solidFill>
                          <a:latin typeface="Arial Black" panose="020B0A04020102020204" pitchFamily="34" charset="0"/>
                        </a:rPr>
                        <a:t>₹ 6 </a:t>
                      </a:r>
                      <a:r>
                        <a:rPr lang="en-US" sz="1600" baseline="0" dirty="0">
                          <a:solidFill>
                            <a:srgbClr val="002060"/>
                          </a:solidFill>
                          <a:latin typeface="Arial Black" panose="020B0A04020102020204" pitchFamily="34" charset="0"/>
                        </a:rPr>
                        <a:t>LAKH</a:t>
                      </a:r>
                      <a:endParaRPr lang="en-US" sz="1600" dirty="0">
                        <a:solidFill>
                          <a:srgbClr val="002060"/>
                        </a:solidFill>
                        <a:latin typeface="Arial Black" panose="020B0A040201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52447835"/>
                  </a:ext>
                </a:extLst>
              </a:tr>
            </a:tbl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64"/>
          <a:stretch/>
        </p:blipFill>
        <p:spPr>
          <a:xfrm flipH="1">
            <a:off x="179494" y="467580"/>
            <a:ext cx="2830406" cy="1234643"/>
          </a:xfrm>
          <a:prstGeom prst="round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95" t="32973" r="2134" b="54163"/>
          <a:stretch/>
        </p:blipFill>
        <p:spPr>
          <a:xfrm>
            <a:off x="1314097" y="1487710"/>
            <a:ext cx="1683103" cy="21451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04" t="23354" b="65335"/>
          <a:stretch/>
        </p:blipFill>
        <p:spPr>
          <a:xfrm>
            <a:off x="179381" y="467580"/>
            <a:ext cx="1471620" cy="22764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032652" y="6386732"/>
            <a:ext cx="4159348" cy="4204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  <a:latin typeface="Arial Black" panose="020B0A04020102020204" pitchFamily="34" charset="0"/>
              </a:rPr>
              <a:t>www.myskyworldonline.com</a:t>
            </a:r>
          </a:p>
        </p:txBody>
      </p:sp>
    </p:spTree>
    <p:extLst>
      <p:ext uri="{BB962C8B-B14F-4D97-AF65-F5344CB8AC3E}">
        <p14:creationId xmlns:p14="http://schemas.microsoft.com/office/powerpoint/2010/main" val="1845139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Paper Style 3d Rectangles Whit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12192001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9" y="1438"/>
            <a:ext cx="2876716" cy="1126004"/>
          </a:xfrm>
          <a:prstGeom prst="rect">
            <a:avLst/>
          </a:prstGeom>
        </p:spPr>
      </p:pic>
      <p:sp>
        <p:nvSpPr>
          <p:cNvPr id="4" name="Rectangle 12">
            <a:extLst>
              <a:ext uri="{FF2B5EF4-FFF2-40B4-BE49-F238E27FC236}">
                <a16:creationId xmlns:a16="http://schemas.microsoft.com/office/drawing/2014/main" xmlns="" id="{9A7DF47B-7739-4305-A2B4-DC99F11D0F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90151" y="6433138"/>
            <a:ext cx="4041428" cy="4393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00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65160" tIns="65160" rIns="65160" bIns="65160" anchor="ctr">
            <a:spAutoFit/>
          </a:bodyPr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</a:tabLst>
              <a:defRPr sz="3600">
                <a:solidFill>
                  <a:srgbClr val="000000"/>
                </a:solidFill>
                <a:latin typeface="Helvetica Light" charset="0"/>
                <a:cs typeface="Helvetica Light" charset="0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</a:tabLst>
              <a:defRPr sz="3600">
                <a:solidFill>
                  <a:srgbClr val="000000"/>
                </a:solidFill>
                <a:latin typeface="Helvetica Light" charset="0"/>
                <a:cs typeface="Helvetica Light" charset="0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</a:tabLst>
              <a:defRPr sz="3600">
                <a:solidFill>
                  <a:srgbClr val="000000"/>
                </a:solidFill>
                <a:latin typeface="Helvetica Light" charset="0"/>
                <a:cs typeface="Helvetica Light" charset="0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</a:tabLst>
              <a:defRPr sz="3600">
                <a:solidFill>
                  <a:srgbClr val="000000"/>
                </a:solidFill>
                <a:latin typeface="Helvetica Light" charset="0"/>
                <a:cs typeface="Helvetica Light" charset="0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</a:tabLst>
              <a:defRPr sz="2000">
                <a:solidFill>
                  <a:srgbClr val="000000"/>
                </a:solidFill>
                <a:latin typeface="Helvetica Light" charset="0"/>
                <a:cs typeface="Helvetica Light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</a:tabLst>
              <a:defRPr sz="2000">
                <a:solidFill>
                  <a:srgbClr val="000000"/>
                </a:solidFill>
                <a:latin typeface="Helvetica Light" charset="0"/>
                <a:cs typeface="Helvetica Light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</a:tabLst>
              <a:defRPr sz="2000">
                <a:solidFill>
                  <a:srgbClr val="000000"/>
                </a:solidFill>
                <a:latin typeface="Helvetica Light" charset="0"/>
                <a:cs typeface="Helvetica Light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</a:tabLst>
              <a:defRPr sz="2000">
                <a:solidFill>
                  <a:srgbClr val="000000"/>
                </a:solidFill>
                <a:latin typeface="Helvetica Light" charset="0"/>
                <a:cs typeface="Helvetica Light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</a:tabLst>
              <a:defRPr sz="2000">
                <a:solidFill>
                  <a:srgbClr val="000000"/>
                </a:solidFill>
                <a:latin typeface="Helvetica Light" charset="0"/>
                <a:cs typeface="Helvetica Light" charset="0"/>
              </a:defRPr>
            </a:lvl9pPr>
          </a:lstStyle>
          <a:p>
            <a:pPr algn="ctr" eaLnBrk="1">
              <a:lnSpc>
                <a:spcPct val="100000"/>
              </a:lnSpc>
              <a:spcBef>
                <a:spcPct val="0"/>
              </a:spcBef>
            </a:pPr>
            <a:r>
              <a:rPr lang="en-US" altLang="en-US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www.myskyworldonline.com</a:t>
            </a:r>
            <a:endParaRPr lang="en-US" altLang="en-US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442857" y="2264226"/>
            <a:ext cx="6749143" cy="402427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800100" lvl="1" indent="-342900" algn="just">
              <a:buAutoNum type="arabicPlain" startAt="1940"/>
            </a:pPr>
            <a:r>
              <a:rPr lang="en-US" sz="4800" dirty="0" smtClean="0">
                <a:solidFill>
                  <a:srgbClr val="C00000"/>
                </a:solidFill>
                <a:latin typeface="Copperplate Gothic Bold" panose="020E0705020206020404" pitchFamily="34" charset="0"/>
              </a:rPr>
              <a:t>-       ₹10</a:t>
            </a:r>
            <a:endParaRPr lang="en-US" sz="4800" dirty="0">
              <a:solidFill>
                <a:srgbClr val="C00000"/>
              </a:solidFill>
              <a:latin typeface="Copperplate Gothic Bold" panose="020E0705020206020404" pitchFamily="34" charset="0"/>
            </a:endParaRPr>
          </a:p>
          <a:p>
            <a:pPr lvl="1" algn="just"/>
            <a:r>
              <a:rPr lang="en-US" sz="4800" dirty="0" smtClean="0">
                <a:solidFill>
                  <a:srgbClr val="C00000"/>
                </a:solidFill>
                <a:latin typeface="Copperplate Gothic Bold" panose="020E0705020206020404" pitchFamily="34" charset="0"/>
              </a:rPr>
              <a:t>1960-       ₹100</a:t>
            </a:r>
          </a:p>
          <a:p>
            <a:pPr lvl="1" algn="just"/>
            <a:r>
              <a:rPr lang="en-US" sz="4800" dirty="0" smtClean="0">
                <a:solidFill>
                  <a:srgbClr val="C00000"/>
                </a:solidFill>
                <a:latin typeface="Copperplate Gothic Bold" panose="020E0705020206020404" pitchFamily="34" charset="0"/>
              </a:rPr>
              <a:t>1980-      ₹1000</a:t>
            </a:r>
          </a:p>
          <a:p>
            <a:pPr lvl="1" algn="just"/>
            <a:r>
              <a:rPr lang="en-US" sz="4800" dirty="0" smtClean="0">
                <a:solidFill>
                  <a:srgbClr val="C00000"/>
                </a:solidFill>
                <a:latin typeface="Copperplate Gothic Bold" panose="020E0705020206020404" pitchFamily="34" charset="0"/>
              </a:rPr>
              <a:t>2000-      ₹10000</a:t>
            </a:r>
          </a:p>
          <a:p>
            <a:pPr lvl="1" algn="just"/>
            <a:r>
              <a:rPr lang="en-US" sz="4800" dirty="0" smtClean="0">
                <a:solidFill>
                  <a:srgbClr val="C00000"/>
                </a:solidFill>
                <a:latin typeface="Copperplate Gothic Bold" panose="020E0705020206020404" pitchFamily="34" charset="0"/>
              </a:rPr>
              <a:t>2020-      ₹100000</a:t>
            </a:r>
          </a:p>
          <a:p>
            <a:pPr lvl="1" algn="just"/>
            <a:r>
              <a:rPr lang="en-US" sz="4800" dirty="0" smtClean="0">
                <a:solidFill>
                  <a:srgbClr val="C00000"/>
                </a:solidFill>
                <a:latin typeface="Copperplate Gothic Bold" panose="020E0705020206020404" pitchFamily="34" charset="0"/>
              </a:rPr>
              <a:t>2040-     ₹</a:t>
            </a:r>
            <a:r>
              <a:rPr lang="en-US" sz="4800" dirty="0" smtClean="0">
                <a:solidFill>
                  <a:srgbClr val="C00000"/>
                </a:solidFill>
                <a:latin typeface="Copperplate Gothic Bold" panose="020E0705020206020404" pitchFamily="34" charset="0"/>
              </a:rPr>
              <a:t>1000000</a:t>
            </a:r>
            <a:endParaRPr lang="en-US" sz="4800" dirty="0" smtClean="0">
              <a:solidFill>
                <a:srgbClr val="C00000"/>
              </a:solidFill>
              <a:latin typeface="Copperplate Gothic Bold" panose="020E07050202060204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483429" y="735629"/>
            <a:ext cx="5733142" cy="79193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u="sng" dirty="0" smtClean="0">
                <a:solidFill>
                  <a:srgbClr val="002060"/>
                </a:solidFill>
                <a:latin typeface="Algerian" panose="04020705040A02060702" pitchFamily="82" charset="0"/>
              </a:rPr>
              <a:t>LIVING COST</a:t>
            </a:r>
            <a:endParaRPr lang="en-US" sz="7200" u="sng" dirty="0">
              <a:solidFill>
                <a:srgbClr val="002060"/>
              </a:solidFill>
              <a:latin typeface="Algerian" panose="04020705040A02060702" pitchFamily="82" charset="0"/>
            </a:endParaRPr>
          </a:p>
        </p:txBody>
      </p:sp>
      <p:pic>
        <p:nvPicPr>
          <p:cNvPr id="7" name="Picture 2" descr="FAQ's — Radion Environmental radon. radon system. radon in home. radon  service. radon environmental. indian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064" y="2869100"/>
            <a:ext cx="4854107" cy="3231449"/>
          </a:xfrm>
          <a:prstGeom prst="rect">
            <a:avLst/>
          </a:prstGeom>
          <a:noFill/>
          <a:ln w="57150">
            <a:solidFill>
              <a:srgbClr val="00B0F0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5196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Paper Style 3d Rectangles Whit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12192001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9" y="1438"/>
            <a:ext cx="2876716" cy="1126004"/>
          </a:xfrm>
          <a:prstGeom prst="rect">
            <a:avLst/>
          </a:prstGeom>
        </p:spPr>
      </p:pic>
      <p:sp>
        <p:nvSpPr>
          <p:cNvPr id="4" name="Rectangle 12">
            <a:extLst>
              <a:ext uri="{FF2B5EF4-FFF2-40B4-BE49-F238E27FC236}">
                <a16:creationId xmlns:a16="http://schemas.microsoft.com/office/drawing/2014/main" xmlns="" id="{9A7DF47B-7739-4305-A2B4-DC99F11D0F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90151" y="6433138"/>
            <a:ext cx="4041428" cy="4393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00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65160" tIns="65160" rIns="65160" bIns="65160" anchor="ctr">
            <a:spAutoFit/>
          </a:bodyPr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</a:tabLst>
              <a:defRPr sz="3600">
                <a:solidFill>
                  <a:srgbClr val="000000"/>
                </a:solidFill>
                <a:latin typeface="Helvetica Light" charset="0"/>
                <a:cs typeface="Helvetica Light" charset="0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</a:tabLst>
              <a:defRPr sz="3600">
                <a:solidFill>
                  <a:srgbClr val="000000"/>
                </a:solidFill>
                <a:latin typeface="Helvetica Light" charset="0"/>
                <a:cs typeface="Helvetica Light" charset="0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</a:tabLst>
              <a:defRPr sz="3600">
                <a:solidFill>
                  <a:srgbClr val="000000"/>
                </a:solidFill>
                <a:latin typeface="Helvetica Light" charset="0"/>
                <a:cs typeface="Helvetica Light" charset="0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</a:tabLst>
              <a:defRPr sz="3600">
                <a:solidFill>
                  <a:srgbClr val="000000"/>
                </a:solidFill>
                <a:latin typeface="Helvetica Light" charset="0"/>
                <a:cs typeface="Helvetica Light" charset="0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</a:tabLst>
              <a:defRPr sz="2000">
                <a:solidFill>
                  <a:srgbClr val="000000"/>
                </a:solidFill>
                <a:latin typeface="Helvetica Light" charset="0"/>
                <a:cs typeface="Helvetica Light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</a:tabLst>
              <a:defRPr sz="2000">
                <a:solidFill>
                  <a:srgbClr val="000000"/>
                </a:solidFill>
                <a:latin typeface="Helvetica Light" charset="0"/>
                <a:cs typeface="Helvetica Light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</a:tabLst>
              <a:defRPr sz="2000">
                <a:solidFill>
                  <a:srgbClr val="000000"/>
                </a:solidFill>
                <a:latin typeface="Helvetica Light" charset="0"/>
                <a:cs typeface="Helvetica Light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</a:tabLst>
              <a:defRPr sz="2000">
                <a:solidFill>
                  <a:srgbClr val="000000"/>
                </a:solidFill>
                <a:latin typeface="Helvetica Light" charset="0"/>
                <a:cs typeface="Helvetica Light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</a:tabLst>
              <a:defRPr sz="2000">
                <a:solidFill>
                  <a:srgbClr val="000000"/>
                </a:solidFill>
                <a:latin typeface="Helvetica Light" charset="0"/>
                <a:cs typeface="Helvetica Light" charset="0"/>
              </a:defRPr>
            </a:lvl9pPr>
          </a:lstStyle>
          <a:p>
            <a:pPr algn="ctr" eaLnBrk="1">
              <a:lnSpc>
                <a:spcPct val="100000"/>
              </a:lnSpc>
              <a:spcBef>
                <a:spcPct val="0"/>
              </a:spcBef>
            </a:pPr>
            <a:r>
              <a:rPr lang="en-US" altLang="en-US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www.myskyworldonline.com</a:t>
            </a:r>
            <a:endParaRPr lang="en-US" altLang="en-US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="" xmlns:a16="http://schemas.microsoft.com/office/drawing/2014/main" id="{9474E49B-5E05-42E9-B5E8-7577396C86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14060" y="275221"/>
            <a:ext cx="6428363" cy="7830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00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34172" tIns="34172" rIns="34172" bIns="34172">
            <a:spAutoFit/>
          </a:bodyPr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</a:tabLst>
              <a:defRPr sz="3600">
                <a:solidFill>
                  <a:srgbClr val="000000"/>
                </a:solidFill>
                <a:latin typeface="Helvetica Light" charset="0"/>
                <a:cs typeface="Helvetica Light" charset="0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</a:tabLst>
              <a:defRPr sz="3600">
                <a:solidFill>
                  <a:srgbClr val="000000"/>
                </a:solidFill>
                <a:latin typeface="Helvetica Light" charset="0"/>
                <a:cs typeface="Helvetica Light" charset="0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</a:tabLst>
              <a:defRPr sz="3600">
                <a:solidFill>
                  <a:srgbClr val="000000"/>
                </a:solidFill>
                <a:latin typeface="Helvetica Light" charset="0"/>
                <a:cs typeface="Helvetica Light" charset="0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</a:tabLst>
              <a:defRPr sz="3600">
                <a:solidFill>
                  <a:srgbClr val="000000"/>
                </a:solidFill>
                <a:latin typeface="Helvetica Light" charset="0"/>
                <a:cs typeface="Helvetica Light" charset="0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</a:tabLst>
              <a:defRPr sz="2000">
                <a:solidFill>
                  <a:srgbClr val="000000"/>
                </a:solidFill>
                <a:latin typeface="Helvetica Light" charset="0"/>
                <a:cs typeface="Helvetica Light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</a:tabLst>
              <a:defRPr sz="2000">
                <a:solidFill>
                  <a:srgbClr val="000000"/>
                </a:solidFill>
                <a:latin typeface="Helvetica Light" charset="0"/>
                <a:cs typeface="Helvetica Light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</a:tabLst>
              <a:defRPr sz="2000">
                <a:solidFill>
                  <a:srgbClr val="000000"/>
                </a:solidFill>
                <a:latin typeface="Helvetica Light" charset="0"/>
                <a:cs typeface="Helvetica Light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</a:tabLst>
              <a:defRPr sz="2000">
                <a:solidFill>
                  <a:srgbClr val="000000"/>
                </a:solidFill>
                <a:latin typeface="Helvetica Light" charset="0"/>
                <a:cs typeface="Helvetica Light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</a:tabLst>
              <a:defRPr sz="2000">
                <a:solidFill>
                  <a:srgbClr val="000000"/>
                </a:solidFill>
                <a:latin typeface="Helvetica Light" charset="0"/>
                <a:cs typeface="Helvetica Light" charset="0"/>
              </a:defRPr>
            </a:lvl9pPr>
          </a:lstStyle>
          <a:p>
            <a:pPr algn="ctr" eaLnBrk="1">
              <a:lnSpc>
                <a:spcPct val="100000"/>
              </a:lnSpc>
              <a:spcBef>
                <a:spcPct val="0"/>
              </a:spcBef>
            </a:pPr>
            <a:r>
              <a:rPr lang="en-US" altLang="en-US" sz="4640" b="1" u="sng" dirty="0">
                <a:solidFill>
                  <a:srgbClr val="002060"/>
                </a:solidFill>
                <a:latin typeface="Algerian" panose="04020705040A02060702" pitchFamily="82" charset="0"/>
                <a:cs typeface="WenQuanYi Micro Hei" charset="0"/>
              </a:rPr>
              <a:t>DREAMS OF LIFE</a:t>
            </a:r>
          </a:p>
        </p:txBody>
      </p:sp>
      <p:pic>
        <p:nvPicPr>
          <p:cNvPr id="6" name="Picture 2" descr="5,038 Indian Rupees Photos - Free &amp; Royalty-Free Stock Photos from  Dreamstime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3" b="14662"/>
          <a:stretch/>
        </p:blipFill>
        <p:spPr bwMode="auto">
          <a:xfrm>
            <a:off x="174170" y="1244006"/>
            <a:ext cx="3662801" cy="2428113"/>
          </a:xfrm>
          <a:prstGeom prst="rect">
            <a:avLst/>
          </a:prstGeom>
          <a:noFill/>
          <a:ln w="28575">
            <a:solidFill>
              <a:srgbClr val="002060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Free download Red Luxury Cars 4803 Wallpaper Wallpaper hd [1920x1200] for  your Desktop, Mobile &amp; Tablet | Explore 70+ Red Car Wallpaper | Black and Red  Car Wallpaper,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5844" y="1244005"/>
            <a:ext cx="4141185" cy="2428113"/>
          </a:xfrm>
          <a:prstGeom prst="rect">
            <a:avLst/>
          </a:prstGeom>
          <a:noFill/>
          <a:ln w="28575">
            <a:solidFill>
              <a:srgbClr val="002060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29+] Luxury Mansion Wallpapers on WallpaperSafari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2065" y="1252714"/>
            <a:ext cx="3578678" cy="2419404"/>
          </a:xfrm>
          <a:prstGeom prst="rect">
            <a:avLst/>
          </a:prstGeom>
          <a:noFill/>
          <a:ln w="28575">
            <a:solidFill>
              <a:srgbClr val="002060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What's the Importance of child Education? - Oxford World Preschool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740" y="3852950"/>
            <a:ext cx="3715659" cy="2431143"/>
          </a:xfrm>
          <a:prstGeom prst="rect">
            <a:avLst/>
          </a:prstGeom>
          <a:noFill/>
          <a:ln w="28575">
            <a:solidFill>
              <a:srgbClr val="002060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0" descr="Things To Keep In Mind, When Planning A Family Vacation - StyleRu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8680" y="3831925"/>
            <a:ext cx="3995511" cy="2431144"/>
          </a:xfrm>
          <a:prstGeom prst="rect">
            <a:avLst/>
          </a:prstGeom>
          <a:noFill/>
          <a:ln w="28575">
            <a:solidFill>
              <a:srgbClr val="002060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2" descr="Gold Price Today: Gold declines Rs 631, silver tumbles Rs 1,681 | Business  News – India TV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2064" y="3831925"/>
            <a:ext cx="3578679" cy="2346233"/>
          </a:xfrm>
          <a:prstGeom prst="rect">
            <a:avLst/>
          </a:prstGeom>
          <a:noFill/>
          <a:ln w="28575">
            <a:solidFill>
              <a:srgbClr val="002060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7069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Paper Style 3d Rectangles Whit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12192001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9" y="1438"/>
            <a:ext cx="2876716" cy="1126004"/>
          </a:xfrm>
          <a:prstGeom prst="rect">
            <a:avLst/>
          </a:prstGeom>
        </p:spPr>
      </p:pic>
      <p:sp>
        <p:nvSpPr>
          <p:cNvPr id="4" name="Rectangle 12">
            <a:extLst>
              <a:ext uri="{FF2B5EF4-FFF2-40B4-BE49-F238E27FC236}">
                <a16:creationId xmlns:a16="http://schemas.microsoft.com/office/drawing/2014/main" xmlns="" id="{9A7DF47B-7739-4305-A2B4-DC99F11D0F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90151" y="6433138"/>
            <a:ext cx="4041428" cy="4393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00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65160" tIns="65160" rIns="65160" bIns="65160" anchor="ctr">
            <a:spAutoFit/>
          </a:bodyPr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</a:tabLst>
              <a:defRPr sz="3600">
                <a:solidFill>
                  <a:srgbClr val="000000"/>
                </a:solidFill>
                <a:latin typeface="Helvetica Light" charset="0"/>
                <a:cs typeface="Helvetica Light" charset="0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</a:tabLst>
              <a:defRPr sz="3600">
                <a:solidFill>
                  <a:srgbClr val="000000"/>
                </a:solidFill>
                <a:latin typeface="Helvetica Light" charset="0"/>
                <a:cs typeface="Helvetica Light" charset="0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</a:tabLst>
              <a:defRPr sz="3600">
                <a:solidFill>
                  <a:srgbClr val="000000"/>
                </a:solidFill>
                <a:latin typeface="Helvetica Light" charset="0"/>
                <a:cs typeface="Helvetica Light" charset="0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</a:tabLst>
              <a:defRPr sz="3600">
                <a:solidFill>
                  <a:srgbClr val="000000"/>
                </a:solidFill>
                <a:latin typeface="Helvetica Light" charset="0"/>
                <a:cs typeface="Helvetica Light" charset="0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</a:tabLst>
              <a:defRPr sz="2000">
                <a:solidFill>
                  <a:srgbClr val="000000"/>
                </a:solidFill>
                <a:latin typeface="Helvetica Light" charset="0"/>
                <a:cs typeface="Helvetica Light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</a:tabLst>
              <a:defRPr sz="2000">
                <a:solidFill>
                  <a:srgbClr val="000000"/>
                </a:solidFill>
                <a:latin typeface="Helvetica Light" charset="0"/>
                <a:cs typeface="Helvetica Light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</a:tabLst>
              <a:defRPr sz="2000">
                <a:solidFill>
                  <a:srgbClr val="000000"/>
                </a:solidFill>
                <a:latin typeface="Helvetica Light" charset="0"/>
                <a:cs typeface="Helvetica Light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</a:tabLst>
              <a:defRPr sz="2000">
                <a:solidFill>
                  <a:srgbClr val="000000"/>
                </a:solidFill>
                <a:latin typeface="Helvetica Light" charset="0"/>
                <a:cs typeface="Helvetica Light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</a:tabLst>
              <a:defRPr sz="2000">
                <a:solidFill>
                  <a:srgbClr val="000000"/>
                </a:solidFill>
                <a:latin typeface="Helvetica Light" charset="0"/>
                <a:cs typeface="Helvetica Light" charset="0"/>
              </a:defRPr>
            </a:lvl9pPr>
          </a:lstStyle>
          <a:p>
            <a:pPr algn="ctr" eaLnBrk="1">
              <a:lnSpc>
                <a:spcPct val="100000"/>
              </a:lnSpc>
              <a:spcBef>
                <a:spcPct val="0"/>
              </a:spcBef>
            </a:pPr>
            <a:r>
              <a:rPr lang="en-US" altLang="en-US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www.myskyworldonline.com</a:t>
            </a:r>
            <a:endParaRPr lang="en-US" altLang="en-US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2" descr="6 Best FMCG companies of India in 202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1715" y="1546678"/>
            <a:ext cx="8535050" cy="4488430"/>
          </a:xfrm>
          <a:prstGeom prst="rect">
            <a:avLst/>
          </a:prstGeom>
          <a:noFill/>
          <a:ln w="38100">
            <a:solidFill>
              <a:srgbClr val="002060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3466531" y="772872"/>
            <a:ext cx="5577661" cy="75567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u="sng" dirty="0" smtClean="0">
                <a:solidFill>
                  <a:srgbClr val="002060"/>
                </a:solidFill>
                <a:latin typeface="Algerian" panose="04020705040A02060702" pitchFamily="82" charset="0"/>
              </a:rPr>
              <a:t>MARKET BRANDS</a:t>
            </a:r>
            <a:endParaRPr lang="en-US" sz="4400" u="sng" dirty="0">
              <a:solidFill>
                <a:srgbClr val="002060"/>
              </a:solidFill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6546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Paper Style 3d Rectangles Whit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12192001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9" y="1438"/>
            <a:ext cx="2876716" cy="1126004"/>
          </a:xfrm>
          <a:prstGeom prst="rect">
            <a:avLst/>
          </a:prstGeom>
        </p:spPr>
      </p:pic>
      <p:sp>
        <p:nvSpPr>
          <p:cNvPr id="4" name="Rectangle 12">
            <a:extLst>
              <a:ext uri="{FF2B5EF4-FFF2-40B4-BE49-F238E27FC236}">
                <a16:creationId xmlns:a16="http://schemas.microsoft.com/office/drawing/2014/main" xmlns="" id="{9A7DF47B-7739-4305-A2B4-DC99F11D0F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90151" y="6433138"/>
            <a:ext cx="4041428" cy="4393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00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65160" tIns="65160" rIns="65160" bIns="65160" anchor="ctr">
            <a:spAutoFit/>
          </a:bodyPr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</a:tabLst>
              <a:defRPr sz="3600">
                <a:solidFill>
                  <a:srgbClr val="000000"/>
                </a:solidFill>
                <a:latin typeface="Helvetica Light" charset="0"/>
                <a:cs typeface="Helvetica Light" charset="0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</a:tabLst>
              <a:defRPr sz="3600">
                <a:solidFill>
                  <a:srgbClr val="000000"/>
                </a:solidFill>
                <a:latin typeface="Helvetica Light" charset="0"/>
                <a:cs typeface="Helvetica Light" charset="0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</a:tabLst>
              <a:defRPr sz="3600">
                <a:solidFill>
                  <a:srgbClr val="000000"/>
                </a:solidFill>
                <a:latin typeface="Helvetica Light" charset="0"/>
                <a:cs typeface="Helvetica Light" charset="0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</a:tabLst>
              <a:defRPr sz="3600">
                <a:solidFill>
                  <a:srgbClr val="000000"/>
                </a:solidFill>
                <a:latin typeface="Helvetica Light" charset="0"/>
                <a:cs typeface="Helvetica Light" charset="0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</a:tabLst>
              <a:defRPr sz="2000">
                <a:solidFill>
                  <a:srgbClr val="000000"/>
                </a:solidFill>
                <a:latin typeface="Helvetica Light" charset="0"/>
                <a:cs typeface="Helvetica Light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</a:tabLst>
              <a:defRPr sz="2000">
                <a:solidFill>
                  <a:srgbClr val="000000"/>
                </a:solidFill>
                <a:latin typeface="Helvetica Light" charset="0"/>
                <a:cs typeface="Helvetica Light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</a:tabLst>
              <a:defRPr sz="2000">
                <a:solidFill>
                  <a:srgbClr val="000000"/>
                </a:solidFill>
                <a:latin typeface="Helvetica Light" charset="0"/>
                <a:cs typeface="Helvetica Light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</a:tabLst>
              <a:defRPr sz="2000">
                <a:solidFill>
                  <a:srgbClr val="000000"/>
                </a:solidFill>
                <a:latin typeface="Helvetica Light" charset="0"/>
                <a:cs typeface="Helvetica Light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</a:tabLst>
              <a:defRPr sz="2000">
                <a:solidFill>
                  <a:srgbClr val="000000"/>
                </a:solidFill>
                <a:latin typeface="Helvetica Light" charset="0"/>
                <a:cs typeface="Helvetica Light" charset="0"/>
              </a:defRPr>
            </a:lvl9pPr>
          </a:lstStyle>
          <a:p>
            <a:pPr algn="ctr" eaLnBrk="1">
              <a:lnSpc>
                <a:spcPct val="100000"/>
              </a:lnSpc>
              <a:spcBef>
                <a:spcPct val="0"/>
              </a:spcBef>
            </a:pPr>
            <a:r>
              <a:rPr lang="en-US" altLang="en-US" sz="2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www.myskyworldonline.com</a:t>
            </a:r>
            <a:endParaRPr lang="en-US" altLang="en-US" sz="2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8" t="21450"/>
          <a:stretch/>
        </p:blipFill>
        <p:spPr>
          <a:xfrm>
            <a:off x="3653891" y="580904"/>
            <a:ext cx="8548914" cy="5841107"/>
          </a:xfrm>
          <a:prstGeom prst="rect">
            <a:avLst/>
          </a:prstGeom>
          <a:solidFill>
            <a:srgbClr val="002060"/>
          </a:solidFill>
          <a:ln w="28575">
            <a:solidFill>
              <a:srgbClr val="002060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7" name="Rectangle 2">
            <a:extLst>
              <a:ext uri="{FF2B5EF4-FFF2-40B4-BE49-F238E27FC236}">
                <a16:creationId xmlns="" xmlns:a16="http://schemas.microsoft.com/office/drawing/2014/main" id="{26A3FFCE-9C5E-4AEF-93D7-4D9ACB01AE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95411" y="5229728"/>
            <a:ext cx="4807394" cy="1014209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/>
        </p:spPr>
        <p:txBody>
          <a:bodyPr wrap="square" lIns="45720" tIns="45000" rIns="45720" bIns="45000">
            <a:spAutoFit/>
          </a:bodyPr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</a:tabLst>
              <a:defRPr sz="3600">
                <a:solidFill>
                  <a:srgbClr val="000000"/>
                </a:solidFill>
                <a:latin typeface="Helvetica Light" charset="0"/>
                <a:cs typeface="Helvetica Light" charset="0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</a:tabLst>
              <a:defRPr sz="3600">
                <a:solidFill>
                  <a:srgbClr val="000000"/>
                </a:solidFill>
                <a:latin typeface="Helvetica Light" charset="0"/>
                <a:cs typeface="Helvetica Light" charset="0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</a:tabLst>
              <a:defRPr sz="3600">
                <a:solidFill>
                  <a:srgbClr val="000000"/>
                </a:solidFill>
                <a:latin typeface="Helvetica Light" charset="0"/>
                <a:cs typeface="Helvetica Light" charset="0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</a:tabLst>
              <a:defRPr sz="3600">
                <a:solidFill>
                  <a:srgbClr val="000000"/>
                </a:solidFill>
                <a:latin typeface="Helvetica Light" charset="0"/>
                <a:cs typeface="Helvetica Light" charset="0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</a:tabLst>
              <a:defRPr sz="2000">
                <a:solidFill>
                  <a:srgbClr val="000000"/>
                </a:solidFill>
                <a:latin typeface="Helvetica Light" charset="0"/>
                <a:cs typeface="Helvetica Light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</a:tabLst>
              <a:defRPr sz="2000">
                <a:solidFill>
                  <a:srgbClr val="000000"/>
                </a:solidFill>
                <a:latin typeface="Helvetica Light" charset="0"/>
                <a:cs typeface="Helvetica Light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</a:tabLst>
              <a:defRPr sz="2000">
                <a:solidFill>
                  <a:srgbClr val="000000"/>
                </a:solidFill>
                <a:latin typeface="Helvetica Light" charset="0"/>
                <a:cs typeface="Helvetica Light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</a:tabLst>
              <a:defRPr sz="2000">
                <a:solidFill>
                  <a:srgbClr val="000000"/>
                </a:solidFill>
                <a:latin typeface="Helvetica Light" charset="0"/>
                <a:cs typeface="Helvetica Light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</a:tabLst>
              <a:defRPr sz="2000">
                <a:solidFill>
                  <a:srgbClr val="000000"/>
                </a:solidFill>
                <a:latin typeface="Helvetica Light" charset="0"/>
                <a:cs typeface="Helvetica Light" charset="0"/>
              </a:defRPr>
            </a:lvl9pPr>
          </a:lstStyle>
          <a:p>
            <a:pPr algn="ctr" eaLnBrk="1">
              <a:lnSpc>
                <a:spcPct val="100000"/>
              </a:lnSpc>
              <a:spcBef>
                <a:spcPct val="0"/>
              </a:spcBef>
            </a:pPr>
            <a:r>
              <a:rPr lang="en-US" alt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Registered </a:t>
            </a:r>
          </a:p>
          <a:p>
            <a:pPr algn="ctr" eaLnBrk="1">
              <a:lnSpc>
                <a:spcPct val="100000"/>
              </a:lnSpc>
              <a:spcBef>
                <a:spcPct val="0"/>
              </a:spcBef>
            </a:pPr>
            <a:r>
              <a:rPr lang="en-US" alt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Under Companies Act 1956 and 2013</a:t>
            </a:r>
          </a:p>
        </p:txBody>
      </p:sp>
      <p:sp>
        <p:nvSpPr>
          <p:cNvPr id="8" name="Rectangle 3">
            <a:extLst>
              <a:ext uri="{FF2B5EF4-FFF2-40B4-BE49-F238E27FC236}">
                <a16:creationId xmlns="" xmlns:a16="http://schemas.microsoft.com/office/drawing/2014/main" id="{C7B62C2F-49CB-4BC9-8A5A-594A721DDC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1" y="5773282"/>
            <a:ext cx="6337299" cy="706432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  <a:ln>
            <a:noFill/>
          </a:ln>
          <a:effectLst/>
        </p:spPr>
        <p:txBody>
          <a:bodyPr wrap="square" lIns="45720" tIns="45000" rIns="45720" bIns="45000">
            <a:spAutoFit/>
          </a:bodyPr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3600">
                <a:solidFill>
                  <a:srgbClr val="000000"/>
                </a:solidFill>
                <a:latin typeface="Helvetica Light" charset="0"/>
                <a:cs typeface="Helvetica Light" charset="0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3600">
                <a:solidFill>
                  <a:srgbClr val="000000"/>
                </a:solidFill>
                <a:latin typeface="Helvetica Light" charset="0"/>
                <a:cs typeface="Helvetica Light" charset="0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3600">
                <a:solidFill>
                  <a:srgbClr val="000000"/>
                </a:solidFill>
                <a:latin typeface="Helvetica Light" charset="0"/>
                <a:cs typeface="Helvetica Light" charset="0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3600">
                <a:solidFill>
                  <a:srgbClr val="000000"/>
                </a:solidFill>
                <a:latin typeface="Helvetica Light" charset="0"/>
                <a:cs typeface="Helvetica Light" charset="0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2000">
                <a:solidFill>
                  <a:srgbClr val="000000"/>
                </a:solidFill>
                <a:latin typeface="Helvetica Light" charset="0"/>
                <a:cs typeface="Helvetica Light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2000">
                <a:solidFill>
                  <a:srgbClr val="000000"/>
                </a:solidFill>
                <a:latin typeface="Helvetica Light" charset="0"/>
                <a:cs typeface="Helvetica Light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2000">
                <a:solidFill>
                  <a:srgbClr val="000000"/>
                </a:solidFill>
                <a:latin typeface="Helvetica Light" charset="0"/>
                <a:cs typeface="Helvetica Light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2000">
                <a:solidFill>
                  <a:srgbClr val="000000"/>
                </a:solidFill>
                <a:latin typeface="Helvetica Light" charset="0"/>
                <a:cs typeface="Helvetica Light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2000">
                <a:solidFill>
                  <a:srgbClr val="000000"/>
                </a:solidFill>
                <a:latin typeface="Helvetica Light" charset="0"/>
                <a:cs typeface="Helvetica Light" charset="0"/>
              </a:defRPr>
            </a:lvl9pPr>
          </a:lstStyle>
          <a:p>
            <a:pPr algn="ctr" eaLnBrk="1">
              <a:lnSpc>
                <a:spcPct val="100000"/>
              </a:lnSpc>
              <a:spcBef>
                <a:spcPct val="0"/>
              </a:spcBef>
              <a:defRPr/>
            </a:pPr>
            <a:r>
              <a:rPr lang="en-US" altLang="en-US" sz="2000" b="1" dirty="0">
                <a:solidFill>
                  <a:srgbClr val="FFFF00"/>
                </a:solidFill>
                <a:latin typeface="Arial Black" panose="020B0A04020102020204" pitchFamily="34" charset="0"/>
              </a:rPr>
              <a:t>1</a:t>
            </a:r>
            <a:r>
              <a:rPr lang="en-US" altLang="en-US" sz="2000" b="1" baseline="30000" dirty="0">
                <a:solidFill>
                  <a:srgbClr val="FFFF00"/>
                </a:solidFill>
                <a:latin typeface="Arial Black" panose="020B0A04020102020204" pitchFamily="34" charset="0"/>
              </a:rPr>
              <a:t>ST</a:t>
            </a:r>
            <a:r>
              <a:rPr lang="en-US" altLang="en-US" sz="2000" b="1" dirty="0">
                <a:solidFill>
                  <a:srgbClr val="FFFF00"/>
                </a:solidFill>
                <a:latin typeface="Arial Black" panose="020B0A04020102020204" pitchFamily="34" charset="0"/>
              </a:rPr>
              <a:t> floor, Main Sikar road, </a:t>
            </a:r>
            <a:r>
              <a:rPr lang="en-US" altLang="en-US" sz="2000" b="1" dirty="0" err="1">
                <a:solidFill>
                  <a:srgbClr val="FFFF00"/>
                </a:solidFill>
                <a:latin typeface="Arial Black" panose="020B0A04020102020204" pitchFamily="34" charset="0"/>
              </a:rPr>
              <a:t>Harmada</a:t>
            </a:r>
            <a:r>
              <a:rPr lang="en-US" altLang="en-US" sz="2000" b="1" dirty="0">
                <a:solidFill>
                  <a:srgbClr val="FFFF00"/>
                </a:solidFill>
                <a:latin typeface="Arial Black" panose="020B0A04020102020204" pitchFamily="34" charset="0"/>
              </a:rPr>
              <a:t> Jaipur</a:t>
            </a:r>
          </a:p>
          <a:p>
            <a:pPr algn="ctr" eaLnBrk="1">
              <a:lnSpc>
                <a:spcPct val="100000"/>
              </a:lnSpc>
              <a:spcBef>
                <a:spcPct val="0"/>
              </a:spcBef>
              <a:defRPr/>
            </a:pPr>
            <a:r>
              <a:rPr lang="en-US" altLang="en-US" sz="2000" b="1" dirty="0">
                <a:solidFill>
                  <a:srgbClr val="FFFF00"/>
                </a:solidFill>
                <a:latin typeface="Arial Black" panose="020B0A04020102020204" pitchFamily="34" charset="0"/>
              </a:rPr>
              <a:t>Rajasthan</a:t>
            </a:r>
          </a:p>
        </p:txBody>
      </p:sp>
      <p:sp>
        <p:nvSpPr>
          <p:cNvPr id="9" name="Rectangle 8"/>
          <p:cNvSpPr/>
          <p:nvPr/>
        </p:nvSpPr>
        <p:spPr>
          <a:xfrm>
            <a:off x="152401" y="1683657"/>
            <a:ext cx="3168649" cy="2032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Arial Black" panose="020B0A04020102020204" pitchFamily="34" charset="0"/>
              </a:rPr>
              <a:t>ESTD.</a:t>
            </a:r>
          </a:p>
          <a:p>
            <a:pPr algn="ctr"/>
            <a:r>
              <a:rPr lang="en-US" sz="3200" dirty="0">
                <a:solidFill>
                  <a:srgbClr val="FF0000"/>
                </a:solidFill>
                <a:latin typeface="Arial Black" panose="020B0A04020102020204" pitchFamily="34" charset="0"/>
              </a:rPr>
              <a:t>08 JANUARY 2021</a:t>
            </a:r>
          </a:p>
        </p:txBody>
      </p:sp>
    </p:spTree>
    <p:extLst>
      <p:ext uri="{BB962C8B-B14F-4D97-AF65-F5344CB8AC3E}">
        <p14:creationId xmlns:p14="http://schemas.microsoft.com/office/powerpoint/2010/main" val="2645050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Paper Style 3d Rectangles Whit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12192001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9" y="1438"/>
            <a:ext cx="2876716" cy="1126004"/>
          </a:xfrm>
          <a:prstGeom prst="rect">
            <a:avLst/>
          </a:prstGeom>
        </p:spPr>
      </p:pic>
      <p:sp>
        <p:nvSpPr>
          <p:cNvPr id="4" name="Rectangle 12">
            <a:extLst>
              <a:ext uri="{FF2B5EF4-FFF2-40B4-BE49-F238E27FC236}">
                <a16:creationId xmlns:a16="http://schemas.microsoft.com/office/drawing/2014/main" xmlns="" id="{9A7DF47B-7739-4305-A2B4-DC99F11D0F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90151" y="6433138"/>
            <a:ext cx="4041428" cy="4393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00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65160" tIns="65160" rIns="65160" bIns="65160" anchor="ctr">
            <a:spAutoFit/>
          </a:bodyPr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</a:tabLst>
              <a:defRPr sz="3600">
                <a:solidFill>
                  <a:srgbClr val="000000"/>
                </a:solidFill>
                <a:latin typeface="Helvetica Light" charset="0"/>
                <a:cs typeface="Helvetica Light" charset="0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</a:tabLst>
              <a:defRPr sz="3600">
                <a:solidFill>
                  <a:srgbClr val="000000"/>
                </a:solidFill>
                <a:latin typeface="Helvetica Light" charset="0"/>
                <a:cs typeface="Helvetica Light" charset="0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</a:tabLst>
              <a:defRPr sz="3600">
                <a:solidFill>
                  <a:srgbClr val="000000"/>
                </a:solidFill>
                <a:latin typeface="Helvetica Light" charset="0"/>
                <a:cs typeface="Helvetica Light" charset="0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</a:tabLst>
              <a:defRPr sz="3600">
                <a:solidFill>
                  <a:srgbClr val="000000"/>
                </a:solidFill>
                <a:latin typeface="Helvetica Light" charset="0"/>
                <a:cs typeface="Helvetica Light" charset="0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</a:tabLst>
              <a:defRPr sz="2000">
                <a:solidFill>
                  <a:srgbClr val="000000"/>
                </a:solidFill>
                <a:latin typeface="Helvetica Light" charset="0"/>
                <a:cs typeface="Helvetica Light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</a:tabLst>
              <a:defRPr sz="2000">
                <a:solidFill>
                  <a:srgbClr val="000000"/>
                </a:solidFill>
                <a:latin typeface="Helvetica Light" charset="0"/>
                <a:cs typeface="Helvetica Light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</a:tabLst>
              <a:defRPr sz="2000">
                <a:solidFill>
                  <a:srgbClr val="000000"/>
                </a:solidFill>
                <a:latin typeface="Helvetica Light" charset="0"/>
                <a:cs typeface="Helvetica Light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</a:tabLst>
              <a:defRPr sz="2000">
                <a:solidFill>
                  <a:srgbClr val="000000"/>
                </a:solidFill>
                <a:latin typeface="Helvetica Light" charset="0"/>
                <a:cs typeface="Helvetica Light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</a:tabLst>
              <a:defRPr sz="2000">
                <a:solidFill>
                  <a:srgbClr val="000000"/>
                </a:solidFill>
                <a:latin typeface="Helvetica Light" charset="0"/>
                <a:cs typeface="Helvetica Light" charset="0"/>
              </a:defRPr>
            </a:lvl9pPr>
          </a:lstStyle>
          <a:p>
            <a:pPr algn="ctr" eaLnBrk="1">
              <a:lnSpc>
                <a:spcPct val="100000"/>
              </a:lnSpc>
              <a:spcBef>
                <a:spcPct val="0"/>
              </a:spcBef>
            </a:pPr>
            <a:r>
              <a:rPr lang="en-US" altLang="en-US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www.myskyworldonline.com</a:t>
            </a:r>
            <a:endParaRPr lang="en-US" altLang="en-US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51" t="18707" r="17316" b="7376"/>
          <a:stretch/>
        </p:blipFill>
        <p:spPr>
          <a:xfrm>
            <a:off x="4694830" y="189902"/>
            <a:ext cx="7301551" cy="3740654"/>
          </a:xfrm>
          <a:prstGeom prst="rect">
            <a:avLst/>
          </a:prstGeom>
          <a:ln w="38100">
            <a:solidFill>
              <a:srgbClr val="002060"/>
            </a:solidFill>
          </a:ln>
          <a:effectLst>
            <a:glow rad="228600">
              <a:srgbClr val="002060">
                <a:alpha val="40000"/>
              </a:srgbClr>
            </a:glo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05" t="36351" r="36868" b="7729"/>
          <a:stretch/>
        </p:blipFill>
        <p:spPr>
          <a:xfrm>
            <a:off x="230125" y="3233877"/>
            <a:ext cx="6334363" cy="3624123"/>
          </a:xfrm>
          <a:prstGeom prst="rect">
            <a:avLst/>
          </a:prstGeom>
          <a:ln w="38100">
            <a:solidFill>
              <a:srgbClr val="002060"/>
            </a:solidFill>
          </a:ln>
          <a:effectLst>
            <a:glow rad="228600">
              <a:srgbClr val="002060">
                <a:alpha val="40000"/>
              </a:srgbClr>
            </a:glow>
          </a:effectLst>
        </p:spPr>
      </p:pic>
    </p:spTree>
    <p:extLst>
      <p:ext uri="{BB962C8B-B14F-4D97-AF65-F5344CB8AC3E}">
        <p14:creationId xmlns:p14="http://schemas.microsoft.com/office/powerpoint/2010/main" val="1272390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Paper Style 3d Rectangles Whit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12192001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9" y="1438"/>
            <a:ext cx="2876716" cy="1126004"/>
          </a:xfrm>
          <a:prstGeom prst="rect">
            <a:avLst/>
          </a:prstGeom>
        </p:spPr>
      </p:pic>
      <p:sp>
        <p:nvSpPr>
          <p:cNvPr id="4" name="Rectangle 12">
            <a:extLst>
              <a:ext uri="{FF2B5EF4-FFF2-40B4-BE49-F238E27FC236}">
                <a16:creationId xmlns:a16="http://schemas.microsoft.com/office/drawing/2014/main" xmlns="" id="{9A7DF47B-7739-4305-A2B4-DC99F11D0F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90151" y="6433138"/>
            <a:ext cx="4041428" cy="4393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00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65160" tIns="65160" rIns="65160" bIns="65160" anchor="ctr">
            <a:spAutoFit/>
          </a:bodyPr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</a:tabLst>
              <a:defRPr sz="3600">
                <a:solidFill>
                  <a:srgbClr val="000000"/>
                </a:solidFill>
                <a:latin typeface="Helvetica Light" charset="0"/>
                <a:cs typeface="Helvetica Light" charset="0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</a:tabLst>
              <a:defRPr sz="3600">
                <a:solidFill>
                  <a:srgbClr val="000000"/>
                </a:solidFill>
                <a:latin typeface="Helvetica Light" charset="0"/>
                <a:cs typeface="Helvetica Light" charset="0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</a:tabLst>
              <a:defRPr sz="3600">
                <a:solidFill>
                  <a:srgbClr val="000000"/>
                </a:solidFill>
                <a:latin typeface="Helvetica Light" charset="0"/>
                <a:cs typeface="Helvetica Light" charset="0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</a:tabLst>
              <a:defRPr sz="3600">
                <a:solidFill>
                  <a:srgbClr val="000000"/>
                </a:solidFill>
                <a:latin typeface="Helvetica Light" charset="0"/>
                <a:cs typeface="Helvetica Light" charset="0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</a:tabLst>
              <a:defRPr sz="2000">
                <a:solidFill>
                  <a:srgbClr val="000000"/>
                </a:solidFill>
                <a:latin typeface="Helvetica Light" charset="0"/>
                <a:cs typeface="Helvetica Light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</a:tabLst>
              <a:defRPr sz="2000">
                <a:solidFill>
                  <a:srgbClr val="000000"/>
                </a:solidFill>
                <a:latin typeface="Helvetica Light" charset="0"/>
                <a:cs typeface="Helvetica Light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</a:tabLst>
              <a:defRPr sz="2000">
                <a:solidFill>
                  <a:srgbClr val="000000"/>
                </a:solidFill>
                <a:latin typeface="Helvetica Light" charset="0"/>
                <a:cs typeface="Helvetica Light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</a:tabLst>
              <a:defRPr sz="2000">
                <a:solidFill>
                  <a:srgbClr val="000000"/>
                </a:solidFill>
                <a:latin typeface="Helvetica Light" charset="0"/>
                <a:cs typeface="Helvetica Light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</a:tabLst>
              <a:defRPr sz="2000">
                <a:solidFill>
                  <a:srgbClr val="000000"/>
                </a:solidFill>
                <a:latin typeface="Helvetica Light" charset="0"/>
                <a:cs typeface="Helvetica Light" charset="0"/>
              </a:defRPr>
            </a:lvl9pPr>
          </a:lstStyle>
          <a:p>
            <a:pPr algn="ctr" eaLnBrk="1">
              <a:lnSpc>
                <a:spcPct val="100000"/>
              </a:lnSpc>
              <a:spcBef>
                <a:spcPct val="0"/>
              </a:spcBef>
            </a:pPr>
            <a:r>
              <a:rPr lang="en-US" altLang="en-US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www.myskyworldonline.com</a:t>
            </a:r>
            <a:endParaRPr lang="en-US" altLang="en-US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10" t="22203" r="18434" b="4584"/>
          <a:stretch/>
        </p:blipFill>
        <p:spPr>
          <a:xfrm>
            <a:off x="4770902" y="235047"/>
            <a:ext cx="7188725" cy="4023053"/>
          </a:xfrm>
          <a:prstGeom prst="rect">
            <a:avLst/>
          </a:prstGeom>
          <a:ln>
            <a:solidFill>
              <a:srgbClr val="002060"/>
            </a:solidFill>
          </a:ln>
          <a:effectLst>
            <a:glow rad="228600">
              <a:srgbClr val="002060">
                <a:alpha val="40000"/>
              </a:srgbClr>
            </a:glo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96" t="25344" r="20560" b="19928"/>
          <a:stretch/>
        </p:blipFill>
        <p:spPr>
          <a:xfrm>
            <a:off x="448505" y="2655218"/>
            <a:ext cx="6595857" cy="4021667"/>
          </a:xfrm>
          <a:prstGeom prst="rect">
            <a:avLst/>
          </a:prstGeom>
          <a:ln w="38100">
            <a:solidFill>
              <a:srgbClr val="002060"/>
            </a:solidFill>
          </a:ln>
          <a:effectLst>
            <a:glow rad="228600">
              <a:srgbClr val="002060">
                <a:alpha val="40000"/>
              </a:srgbClr>
            </a:glow>
          </a:effectLst>
        </p:spPr>
      </p:pic>
      <p:sp>
        <p:nvSpPr>
          <p:cNvPr id="7" name="Rectangle 6"/>
          <p:cNvSpPr/>
          <p:nvPr/>
        </p:nvSpPr>
        <p:spPr>
          <a:xfrm>
            <a:off x="4315327" y="3481137"/>
            <a:ext cx="176463" cy="1122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5</a:t>
            </a:r>
            <a:endParaRPr lang="en-GB" sz="1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9326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Paper Style 3d Rectangles Whit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12192001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9" y="1438"/>
            <a:ext cx="2876716" cy="1126004"/>
          </a:xfrm>
          <a:prstGeom prst="rect">
            <a:avLst/>
          </a:prstGeom>
        </p:spPr>
      </p:pic>
      <p:sp>
        <p:nvSpPr>
          <p:cNvPr id="4" name="Rectangle 12">
            <a:extLst>
              <a:ext uri="{FF2B5EF4-FFF2-40B4-BE49-F238E27FC236}">
                <a16:creationId xmlns:a16="http://schemas.microsoft.com/office/drawing/2014/main" xmlns="" id="{9A7DF47B-7739-4305-A2B4-DC99F11D0F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90151" y="6433138"/>
            <a:ext cx="4041428" cy="4393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00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65160" tIns="65160" rIns="65160" bIns="65160" anchor="ctr">
            <a:spAutoFit/>
          </a:bodyPr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</a:tabLst>
              <a:defRPr sz="3600">
                <a:solidFill>
                  <a:srgbClr val="000000"/>
                </a:solidFill>
                <a:latin typeface="Helvetica Light" charset="0"/>
                <a:cs typeface="Helvetica Light" charset="0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</a:tabLst>
              <a:defRPr sz="3600">
                <a:solidFill>
                  <a:srgbClr val="000000"/>
                </a:solidFill>
                <a:latin typeface="Helvetica Light" charset="0"/>
                <a:cs typeface="Helvetica Light" charset="0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</a:tabLst>
              <a:defRPr sz="3600">
                <a:solidFill>
                  <a:srgbClr val="000000"/>
                </a:solidFill>
                <a:latin typeface="Helvetica Light" charset="0"/>
                <a:cs typeface="Helvetica Light" charset="0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</a:tabLst>
              <a:defRPr sz="3600">
                <a:solidFill>
                  <a:srgbClr val="000000"/>
                </a:solidFill>
                <a:latin typeface="Helvetica Light" charset="0"/>
                <a:cs typeface="Helvetica Light" charset="0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</a:tabLst>
              <a:defRPr sz="2000">
                <a:solidFill>
                  <a:srgbClr val="000000"/>
                </a:solidFill>
                <a:latin typeface="Helvetica Light" charset="0"/>
                <a:cs typeface="Helvetica Light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</a:tabLst>
              <a:defRPr sz="2000">
                <a:solidFill>
                  <a:srgbClr val="000000"/>
                </a:solidFill>
                <a:latin typeface="Helvetica Light" charset="0"/>
                <a:cs typeface="Helvetica Light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</a:tabLst>
              <a:defRPr sz="2000">
                <a:solidFill>
                  <a:srgbClr val="000000"/>
                </a:solidFill>
                <a:latin typeface="Helvetica Light" charset="0"/>
                <a:cs typeface="Helvetica Light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</a:tabLst>
              <a:defRPr sz="2000">
                <a:solidFill>
                  <a:srgbClr val="000000"/>
                </a:solidFill>
                <a:latin typeface="Helvetica Light" charset="0"/>
                <a:cs typeface="Helvetica Light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</a:tabLst>
              <a:defRPr sz="2000">
                <a:solidFill>
                  <a:srgbClr val="000000"/>
                </a:solidFill>
                <a:latin typeface="Helvetica Light" charset="0"/>
                <a:cs typeface="Helvetica Light" charset="0"/>
              </a:defRPr>
            </a:lvl9pPr>
          </a:lstStyle>
          <a:p>
            <a:pPr algn="ctr" eaLnBrk="1">
              <a:lnSpc>
                <a:spcPct val="100000"/>
              </a:lnSpc>
              <a:spcBef>
                <a:spcPct val="0"/>
              </a:spcBef>
            </a:pPr>
            <a:r>
              <a:rPr lang="en-US" altLang="en-US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www.myskyworldonline.com</a:t>
            </a:r>
            <a:endParaRPr lang="en-US" altLang="en-US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331902" y="955343"/>
            <a:ext cx="9181221" cy="9007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u="sng" dirty="0">
                <a:solidFill>
                  <a:srgbClr val="002060"/>
                </a:solidFill>
                <a:latin typeface="Algerian" panose="04020705040A02060702" pitchFamily="82" charset="0"/>
              </a:rPr>
              <a:t>SHOPPING OPTIONS</a:t>
            </a:r>
          </a:p>
        </p:txBody>
      </p:sp>
      <p:sp>
        <p:nvSpPr>
          <p:cNvPr id="6" name="Rectangle 5"/>
          <p:cNvSpPr/>
          <p:nvPr/>
        </p:nvSpPr>
        <p:spPr>
          <a:xfrm>
            <a:off x="4809142" y="2904225"/>
            <a:ext cx="2515776" cy="1767646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  <a:ln w="38100">
            <a:solidFill>
              <a:srgbClr val="002060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n>
                  <a:solidFill>
                    <a:schemeClr val="tx1"/>
                  </a:solidFill>
                </a:ln>
                <a:latin typeface="Arial Black" panose="020B0A04020102020204" pitchFamily="34" charset="0"/>
                <a:cs typeface="Times New Roman" panose="02020603050405020304" pitchFamily="18" charset="0"/>
              </a:rPr>
              <a:t>FACTORY </a:t>
            </a:r>
          </a:p>
          <a:p>
            <a:pPr algn="ctr"/>
            <a:r>
              <a:rPr lang="en-US" sz="3200" dirty="0">
                <a:ln>
                  <a:solidFill>
                    <a:schemeClr val="tx1"/>
                  </a:solidFill>
                </a:ln>
                <a:latin typeface="Arial Black" panose="020B0A04020102020204" pitchFamily="34" charset="0"/>
                <a:cs typeface="Times New Roman" panose="02020603050405020304" pitchFamily="18" charset="0"/>
              </a:rPr>
              <a:t>OUTLET</a:t>
            </a:r>
          </a:p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Discount on MRP</a:t>
            </a:r>
          </a:p>
        </p:txBody>
      </p:sp>
      <p:sp>
        <p:nvSpPr>
          <p:cNvPr id="7" name="Rectangle 6"/>
          <p:cNvSpPr/>
          <p:nvPr/>
        </p:nvSpPr>
        <p:spPr>
          <a:xfrm>
            <a:off x="285750" y="4918364"/>
            <a:ext cx="7039168" cy="1772123"/>
          </a:xfrm>
          <a:prstGeom prst="rect">
            <a:avLst/>
          </a:prstGeom>
          <a:gradFill flip="none" rotWithShape="1">
            <a:gsLst>
              <a:gs pos="0">
                <a:srgbClr val="002060">
                  <a:tint val="66000"/>
                  <a:satMod val="160000"/>
                </a:srgbClr>
              </a:gs>
              <a:gs pos="50000">
                <a:srgbClr val="002060">
                  <a:tint val="44500"/>
                  <a:satMod val="160000"/>
                </a:srgbClr>
              </a:gs>
              <a:gs pos="100000">
                <a:srgbClr val="002060">
                  <a:tint val="23500"/>
                  <a:satMod val="160000"/>
                </a:srgb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1- 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Just you have to make a decision for online shopping in </a:t>
            </a:r>
            <a:r>
              <a:rPr lang="en-US" sz="2800" dirty="0">
                <a:solidFill>
                  <a:srgbClr val="FF0000"/>
                </a:solidFill>
                <a:latin typeface="Wide Latin" panose="020A0A07050505020404" pitchFamily="18" charset="0"/>
                <a:cs typeface="Times New Roman" panose="02020603050405020304" pitchFamily="18" charset="0"/>
              </a:rPr>
              <a:t>SKYWORLD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2- And this is the best way to become rich</a:t>
            </a:r>
          </a:p>
        </p:txBody>
      </p:sp>
      <p:pic>
        <p:nvPicPr>
          <p:cNvPr id="8" name="Picture 2" descr="149,294 Colorful Explosion Stock Photos, Pictures &amp; Royalty-Free Images -  iStock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99" t="26078" r="28501" b="30527"/>
          <a:stretch/>
        </p:blipFill>
        <p:spPr bwMode="auto">
          <a:xfrm>
            <a:off x="7873543" y="3678214"/>
            <a:ext cx="3729116" cy="2169710"/>
          </a:xfrm>
          <a:prstGeom prst="rect">
            <a:avLst/>
          </a:prstGeom>
          <a:noFill/>
          <a:ln w="38100">
            <a:solidFill>
              <a:srgbClr val="002060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olour is China's biggest design trend: Centdegrés highlights multi-sensory  experience at Luxepack Shanghai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640" t="39401" r="25800" b="24654"/>
          <a:stretch/>
        </p:blipFill>
        <p:spPr bwMode="auto">
          <a:xfrm>
            <a:off x="810922" y="2294039"/>
            <a:ext cx="3363350" cy="1926161"/>
          </a:xfrm>
          <a:prstGeom prst="rect">
            <a:avLst/>
          </a:prstGeom>
          <a:noFill/>
          <a:ln w="38100">
            <a:solidFill>
              <a:srgbClr val="002060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7891253" y="3788048"/>
            <a:ext cx="3767348" cy="2002726"/>
          </a:xfrm>
          <a:prstGeom prst="rect">
            <a:avLst/>
          </a:prstGeom>
          <a:noFill/>
          <a:ln w="38100"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SKYWORLD</a:t>
            </a:r>
          </a:p>
          <a:p>
            <a:pPr algn="ctr"/>
            <a:r>
              <a:rPr lang="en-US" dirty="0">
                <a:solidFill>
                  <a:schemeClr val="bg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Discount on MRP</a:t>
            </a:r>
          </a:p>
          <a:p>
            <a:pPr algn="ctr"/>
            <a:r>
              <a:rPr lang="en-US" dirty="0">
                <a:solidFill>
                  <a:schemeClr val="bg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+</a:t>
            </a:r>
          </a:p>
          <a:p>
            <a:pPr algn="ctr"/>
            <a:r>
              <a:rPr lang="en-US" dirty="0">
                <a:solidFill>
                  <a:schemeClr val="bg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Commission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876300" y="2453433"/>
            <a:ext cx="3297972" cy="1623267"/>
          </a:xfrm>
          <a:prstGeom prst="rect">
            <a:avLst/>
          </a:prstGeom>
          <a:noFill/>
          <a:ln w="38100"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RETAIL STORE </a:t>
            </a:r>
          </a:p>
          <a:p>
            <a:pPr algn="ctr"/>
            <a:r>
              <a:rPr lang="en-US" sz="28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shop /mall </a:t>
            </a:r>
            <a:r>
              <a:rPr lang="en-US" sz="2800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etc</a:t>
            </a:r>
            <a:endParaRPr lang="en-US" sz="2800" dirty="0">
              <a:ln>
                <a:solidFill>
                  <a:schemeClr val="tx1"/>
                </a:solidFill>
              </a:ln>
              <a:solidFill>
                <a:schemeClr val="bg1"/>
              </a:solidFill>
              <a:latin typeface="Arial Black" panose="020B0A0402010202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28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ON MRP</a:t>
            </a:r>
          </a:p>
        </p:txBody>
      </p:sp>
    </p:spTree>
    <p:extLst>
      <p:ext uri="{BB962C8B-B14F-4D97-AF65-F5344CB8AC3E}">
        <p14:creationId xmlns:p14="http://schemas.microsoft.com/office/powerpoint/2010/main" val="3114633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</TotalTime>
  <Words>635</Words>
  <Application>Microsoft Office PowerPoint</Application>
  <PresentationFormat>Widescreen</PresentationFormat>
  <Paragraphs>252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8" baseType="lpstr">
      <vt:lpstr>Algerian</vt:lpstr>
      <vt:lpstr>Arial</vt:lpstr>
      <vt:lpstr>Arial Black</vt:lpstr>
      <vt:lpstr>Calibri</vt:lpstr>
      <vt:lpstr>Calibri Light</vt:lpstr>
      <vt:lpstr>Copperplate Gothic Bold</vt:lpstr>
      <vt:lpstr>Helvetica Light</vt:lpstr>
      <vt:lpstr>Imprint MT Shadow</vt:lpstr>
      <vt:lpstr>Lucida Calligraphy</vt:lpstr>
      <vt:lpstr>Microsoft Uighur</vt:lpstr>
      <vt:lpstr>Times New Roman</vt:lpstr>
      <vt:lpstr>WenQuanYi Micro Hei</vt:lpstr>
      <vt:lpstr>Wide Latin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Dell</dc:creator>
  <cp:lastModifiedBy>Dell</cp:lastModifiedBy>
  <cp:revision>9</cp:revision>
  <dcterms:created xsi:type="dcterms:W3CDTF">2024-03-31T07:02:46Z</dcterms:created>
  <dcterms:modified xsi:type="dcterms:W3CDTF">2024-03-31T07:58:03Z</dcterms:modified>
</cp:coreProperties>
</file>